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Lst>
  <p:sldSz cy="6858000" cx="12192000"/>
  <p:notesSz cx="6858000" cy="9144000"/>
  <p:embeddedFontLst>
    <p:embeddedFont>
      <p:font typeface="Roboto"/>
      <p:regular r:id="rId62"/>
      <p:bold r:id="rId63"/>
      <p:italic r:id="rId64"/>
      <p:boldItalic r:id="rId65"/>
    </p:embeddedFont>
    <p:embeddedFont>
      <p:font typeface="Poppins"/>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70" roundtripDataSignature="AMtx7mg3UOYLlE6p6QSBeG5cPpCcqJ5sS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DF8ECF7-D7D1-455F-8AF8-52AFE8F7C492}">
  <a:tblStyle styleId="{1DF8ECF7-D7D1-455F-8AF8-52AFE8F7C492}"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0" Type="http://customschemas.google.com/relationships/presentationmetadata" Target="meta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regular.fntdata"/><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Roboto-italic.fntdata"/><Relationship Id="rId63" Type="http://schemas.openxmlformats.org/officeDocument/2006/relationships/font" Target="fonts/Roboto-bold.fntdata"/><Relationship Id="rId22" Type="http://schemas.openxmlformats.org/officeDocument/2006/relationships/slide" Target="slides/slide17.xml"/><Relationship Id="rId66" Type="http://schemas.openxmlformats.org/officeDocument/2006/relationships/font" Target="fonts/Poppins-regular.fntdata"/><Relationship Id="rId21" Type="http://schemas.openxmlformats.org/officeDocument/2006/relationships/slide" Target="slides/slide16.xml"/><Relationship Id="rId65" Type="http://schemas.openxmlformats.org/officeDocument/2006/relationships/font" Target="fonts/Roboto-boldItalic.fntdata"/><Relationship Id="rId24" Type="http://schemas.openxmlformats.org/officeDocument/2006/relationships/slide" Target="slides/slide19.xml"/><Relationship Id="rId68" Type="http://schemas.openxmlformats.org/officeDocument/2006/relationships/font" Target="fonts/Poppins-italic.fntdata"/><Relationship Id="rId23" Type="http://schemas.openxmlformats.org/officeDocument/2006/relationships/slide" Target="slides/slide18.xml"/><Relationship Id="rId67" Type="http://schemas.openxmlformats.org/officeDocument/2006/relationships/font" Target="fonts/Poppins-bold.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Poppins-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f54feb0298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8" name="Google Shape;158;g1f54feb0298_0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0e05219fd1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9" name="Google Shape;169;g20e05219fd1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f54feb0298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2" name="Google Shape;182;g1f54feb0298_0_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f54feb0298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0" name="Google Shape;220;g1f54feb0298_0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0e05219fd1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7" name="Google Shape;227;g20e05219fd1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f54feb0298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5" name="Google Shape;235;g1f54feb0298_0_1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f54feb0298_0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3" name="Google Shape;243;g1f54feb0298_0_1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f54feb0298_0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1" name="Google Shape;251;g1f54feb0298_0_1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0e05219fd1_2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0" name="Google Shape;260;g20e05219fd1_2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0e05219fd1_2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0" name="Google Shape;270;g20e05219fd1_2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6a15a05cc2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9" name="Google Shape;89;g26a15a05cc2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0e05219fd1_2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1" name="Google Shape;281;g20e05219fd1_2_1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0e07dbc5b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0" name="Google Shape;290;g20e07dbc5b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0e05219fd1_2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1" name="Google Shape;301;g20e05219fd1_2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0e05219fd1_2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0" name="Google Shape;310;g20e05219fd1_2_1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0e05219fd1_2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8" name="Google Shape;318;g20e05219fd1_2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0e05219fd1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9" name="Google Shape;329;g20e05219fd1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0e05219fd1_2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3" name="Google Shape;343;g20e05219fd1_2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0e05219fd1_2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4" name="Google Shape;354;g20e05219fd1_2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0e05219fd1_2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5" name="Google Shape;365;g20e05219fd1_2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f54feb0298_0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5" name="Google Shape;375;g1f54feb0298_0_1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f54feb0298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6" name="Google Shape;96;g1f54feb0298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f54feb0298_0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5" name="Google Shape;385;g1f54feb0298_0_1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f54feb0298_0_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4" name="Google Shape;394;g1f54feb0298_0_1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f54feb0298_0_1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3" name="Google Shape;403;g1f54feb0298_0_1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0e07dbc5bc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2" name="Google Shape;412;g20e07dbc5bc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0e07dbc5bc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1" name="Google Shape;421;g20e07dbc5bc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f54feb0298_0_1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8" name="Google Shape;428;g1f54feb0298_0_1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f54feb0298_0_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8" name="Google Shape;438;g1f54feb0298_0_2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f54feb0298_0_2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7" name="Google Shape;447;g1f54feb0298_0_2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0e05219fd1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5" name="Google Shape;455;g20e05219fd1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0e05219fd1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4" name="Google Shape;464;g20e05219fd1_0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f54feb0298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4" name="Google Shape;104;g1f54feb0298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0e05219fd1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2" name="Google Shape;472;g20e05219fd1_0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0e05219fd1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0" name="Google Shape;480;g20e05219fd1_0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0e07dbc5bc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7" name="Google Shape;487;g20e07dbc5bc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f54feb0298_0_3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5" name="Google Shape;495;g1f54feb0298_0_3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0e05219fd1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7" name="Google Shape;507;g20e05219fd1_0_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f54feb0298_0_3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6" name="Google Shape;516;g1f54feb0298_0_3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f54feb0298_0_3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7" name="Google Shape;527;g1f54feb0298_0_3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0e05219fd1_0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6" name="Google Shape;536;g20e05219fd1_0_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0e05219fd1_0_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4" name="Google Shape;544;g20e05219fd1_0_1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0e05219fd1_0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2" name="Google Shape;552;g20e05219fd1_0_1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f54feb0298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1" name="Google Shape;111;g1f54feb0298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0e05219fd1_0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5" name="Google Shape;565;g20e05219fd1_0_1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0e05219fd1_0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2" name="Google Shape;572;g20e05219fd1_0_1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0e05219fd1_0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0" name="Google Shape;580;g20e05219fd1_0_1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0e05219fd1_0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0" name="Google Shape;590;g20e05219fd1_0_1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0e05219fd1_3_4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7" name="Google Shape;597;g20e05219fd1_3_4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6a15a05cc2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4" name="Google Shape;604;g26a15a05cc2_0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1" name="Google Shape;61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f54feb0298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8" name="Google Shape;118;g1f54feb0298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f54feb0298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8" name="Google Shape;128;g1f54feb0298_0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f54feb0298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0" name="Google Shape;140;g1f54feb0298_0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f54feb0298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0" name="Google Shape;150;g1f54feb0298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1" name="Shape 11"/>
        <p:cNvGrpSpPr/>
        <p:nvPr/>
      </p:nvGrpSpPr>
      <p:grpSpPr>
        <a:xfrm>
          <a:off x="0" y="0"/>
          <a:ext cx="0" cy="0"/>
          <a:chOff x="0" y="0"/>
          <a:chExt cx="0" cy="0"/>
        </a:xfrm>
      </p:grpSpPr>
      <p:sp>
        <p:nvSpPr>
          <p:cNvPr id="12" name="Google Shape;12;p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68" name="Shape 68"/>
        <p:cNvGrpSpPr/>
        <p:nvPr/>
      </p:nvGrpSpPr>
      <p:grpSpPr>
        <a:xfrm>
          <a:off x="0" y="0"/>
          <a:ext cx="0" cy="0"/>
          <a:chOff x="0" y="0"/>
          <a:chExt cx="0" cy="0"/>
        </a:xfrm>
      </p:grpSpPr>
      <p:sp>
        <p:nvSpPr>
          <p:cNvPr id="69" name="Google Shape;69;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74" name="Shape 74"/>
        <p:cNvGrpSpPr/>
        <p:nvPr/>
      </p:nvGrpSpPr>
      <p:grpSpPr>
        <a:xfrm>
          <a:off x="0" y="0"/>
          <a:ext cx="0" cy="0"/>
          <a:chOff x="0" y="0"/>
          <a:chExt cx="0" cy="0"/>
        </a:xfrm>
      </p:grpSpPr>
      <p:sp>
        <p:nvSpPr>
          <p:cNvPr id="75" name="Google Shape;75;p1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7" name="Shape 17"/>
        <p:cNvGrpSpPr/>
        <p:nvPr/>
      </p:nvGrpSpPr>
      <p:grpSpPr>
        <a:xfrm>
          <a:off x="0" y="0"/>
          <a:ext cx="0" cy="0"/>
          <a:chOff x="0" y="0"/>
          <a:chExt cx="0" cy="0"/>
        </a:xfrm>
      </p:grpSpPr>
      <p:sp>
        <p:nvSpPr>
          <p:cNvPr id="18" name="Google Shape;18;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23" name="Shape 23"/>
        <p:cNvGrpSpPr/>
        <p:nvPr/>
      </p:nvGrpSpPr>
      <p:grpSpPr>
        <a:xfrm>
          <a:off x="0" y="0"/>
          <a:ext cx="0" cy="0"/>
          <a:chOff x="0" y="0"/>
          <a:chExt cx="0" cy="0"/>
        </a:xfrm>
      </p:grpSpPr>
      <p:sp>
        <p:nvSpPr>
          <p:cNvPr id="24" name="Google Shape;24;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7" name="Shape 27"/>
        <p:cNvGrpSpPr/>
        <p:nvPr/>
      </p:nvGrpSpPr>
      <p:grpSpPr>
        <a:xfrm>
          <a:off x="0" y="0"/>
          <a:ext cx="0" cy="0"/>
          <a:chOff x="0" y="0"/>
          <a:chExt cx="0" cy="0"/>
        </a:xfrm>
      </p:grpSpPr>
      <p:sp>
        <p:nvSpPr>
          <p:cNvPr id="28" name="Google Shape;28;p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3" name="Shape 33"/>
        <p:cNvGrpSpPr/>
        <p:nvPr/>
      </p:nvGrpSpPr>
      <p:grpSpPr>
        <a:xfrm>
          <a:off x="0" y="0"/>
          <a:ext cx="0" cy="0"/>
          <a:chOff x="0" y="0"/>
          <a:chExt cx="0" cy="0"/>
        </a:xfrm>
      </p:grpSpPr>
      <p:sp>
        <p:nvSpPr>
          <p:cNvPr id="34" name="Google Shape;34;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1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0" name="Shape 40"/>
        <p:cNvGrpSpPr/>
        <p:nvPr/>
      </p:nvGrpSpPr>
      <p:grpSpPr>
        <a:xfrm>
          <a:off x="0" y="0"/>
          <a:ext cx="0" cy="0"/>
          <a:chOff x="0" y="0"/>
          <a:chExt cx="0" cy="0"/>
        </a:xfrm>
      </p:grpSpPr>
      <p:sp>
        <p:nvSpPr>
          <p:cNvPr id="41" name="Google Shape;41;p1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1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1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49" name="Shape 49"/>
        <p:cNvGrpSpPr/>
        <p:nvPr/>
      </p:nvGrpSpPr>
      <p:grpSpPr>
        <a:xfrm>
          <a:off x="0" y="0"/>
          <a:ext cx="0" cy="0"/>
          <a:chOff x="0" y="0"/>
          <a:chExt cx="0" cy="0"/>
        </a:xfrm>
      </p:grpSpPr>
      <p:sp>
        <p:nvSpPr>
          <p:cNvPr id="50" name="Google Shape;50;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54" name="Shape 54"/>
        <p:cNvGrpSpPr/>
        <p:nvPr/>
      </p:nvGrpSpPr>
      <p:grpSpPr>
        <a:xfrm>
          <a:off x="0" y="0"/>
          <a:ext cx="0" cy="0"/>
          <a:chOff x="0" y="0"/>
          <a:chExt cx="0" cy="0"/>
        </a:xfrm>
      </p:grpSpPr>
      <p:sp>
        <p:nvSpPr>
          <p:cNvPr id="55" name="Google Shape;55;p1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1" name="Shape 61"/>
        <p:cNvGrpSpPr/>
        <p:nvPr/>
      </p:nvGrpSpPr>
      <p:grpSpPr>
        <a:xfrm>
          <a:off x="0" y="0"/>
          <a:ext cx="0" cy="0"/>
          <a:chOff x="0" y="0"/>
          <a:chExt cx="0" cy="0"/>
        </a:xfrm>
      </p:grpSpPr>
      <p:sp>
        <p:nvSpPr>
          <p:cNvPr id="62" name="Google Shape;62;p1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4"/>
          <p:cNvSpPr/>
          <p:nvPr>
            <p:ph idx="2" type="pic"/>
          </p:nvPr>
        </p:nvSpPr>
        <p:spPr>
          <a:xfrm>
            <a:off x="5183188" y="987425"/>
            <a:ext cx="6172200" cy="4873625"/>
          </a:xfrm>
          <a:prstGeom prst="rect">
            <a:avLst/>
          </a:prstGeom>
          <a:noFill/>
          <a:ln>
            <a:noFill/>
          </a:ln>
        </p:spPr>
      </p:sp>
      <p:sp>
        <p:nvSpPr>
          <p:cNvPr id="64" name="Google Shape;64;p1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7.png"/><Relationship Id="rId9" Type="http://schemas.openxmlformats.org/officeDocument/2006/relationships/image" Target="../media/image38.png"/><Relationship Id="rId5" Type="http://schemas.openxmlformats.org/officeDocument/2006/relationships/image" Target="../media/image26.png"/><Relationship Id="rId6" Type="http://schemas.openxmlformats.org/officeDocument/2006/relationships/image" Target="../media/image19.png"/><Relationship Id="rId7" Type="http://schemas.openxmlformats.org/officeDocument/2006/relationships/image" Target="../media/image18.png"/><Relationship Id="rId8"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5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25.png"/><Relationship Id="rId6"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30.png"/><Relationship Id="rId5" Type="http://schemas.openxmlformats.org/officeDocument/2006/relationships/image" Target="../media/image29.png"/><Relationship Id="rId6" Type="http://schemas.openxmlformats.org/officeDocument/2006/relationships/image" Target="../media/image24.png"/><Relationship Id="rId7"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31.png"/><Relationship Id="rId5" Type="http://schemas.openxmlformats.org/officeDocument/2006/relationships/image" Target="../media/image33.png"/><Relationship Id="rId6"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34.png"/><Relationship Id="rId5" Type="http://schemas.openxmlformats.org/officeDocument/2006/relationships/image" Target="../media/image43.png"/><Relationship Id="rId6"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42.png"/><Relationship Id="rId5" Type="http://schemas.openxmlformats.org/officeDocument/2006/relationships/image" Target="../media/image55.png"/><Relationship Id="rId6"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40.png"/><Relationship Id="rId5"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56.png"/><Relationship Id="rId5" Type="http://schemas.openxmlformats.org/officeDocument/2006/relationships/image" Target="../media/image44.png"/><Relationship Id="rId6" Type="http://schemas.openxmlformats.org/officeDocument/2006/relationships/image" Target="../media/image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49.png"/><Relationship Id="rId5" Type="http://schemas.openxmlformats.org/officeDocument/2006/relationships/image" Target="../media/image53.png"/><Relationship Id="rId6" Type="http://schemas.openxmlformats.org/officeDocument/2006/relationships/image" Target="../media/image50.png"/><Relationship Id="rId7" Type="http://schemas.openxmlformats.org/officeDocument/2006/relationships/image" Target="../media/image5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45.png"/><Relationship Id="rId5" Type="http://schemas.openxmlformats.org/officeDocument/2006/relationships/image" Target="../media/image6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47.png"/><Relationship Id="rId5" Type="http://schemas.openxmlformats.org/officeDocument/2006/relationships/image" Target="../media/image6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59.png"/><Relationship Id="rId5" Type="http://schemas.openxmlformats.org/officeDocument/2006/relationships/image" Target="../media/image57.png"/><Relationship Id="rId6" Type="http://schemas.openxmlformats.org/officeDocument/2006/relationships/image" Target="../media/image5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68.png"/><Relationship Id="rId5" Type="http://schemas.openxmlformats.org/officeDocument/2006/relationships/image" Target="../media/image58.png"/><Relationship Id="rId6" Type="http://schemas.openxmlformats.org/officeDocument/2006/relationships/image" Target="../media/image1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64.png"/><Relationship Id="rId5" Type="http://schemas.openxmlformats.org/officeDocument/2006/relationships/image" Target="../media/image9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80.png"/><Relationship Id="rId5" Type="http://schemas.openxmlformats.org/officeDocument/2006/relationships/image" Target="../media/image8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72.png"/><Relationship Id="rId5" Type="http://schemas.openxmlformats.org/officeDocument/2006/relationships/image" Target="../media/image7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66.png"/><Relationship Id="rId5" Type="http://schemas.openxmlformats.org/officeDocument/2006/relationships/image" Target="../media/image6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69.png"/><Relationship Id="rId5" Type="http://schemas.openxmlformats.org/officeDocument/2006/relationships/image" Target="../media/image77.png"/><Relationship Id="rId6" Type="http://schemas.openxmlformats.org/officeDocument/2006/relationships/image" Target="../media/image73.png"/><Relationship Id="rId7" Type="http://schemas.openxmlformats.org/officeDocument/2006/relationships/image" Target="../media/image6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png"/><Relationship Id="rId4" Type="http://schemas.openxmlformats.org/officeDocument/2006/relationships/image" Target="../media/image70.png"/><Relationship Id="rId5" Type="http://schemas.openxmlformats.org/officeDocument/2006/relationships/image" Target="../media/image8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png"/><Relationship Id="rId4" Type="http://schemas.openxmlformats.org/officeDocument/2006/relationships/image" Target="../media/image8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png"/><Relationship Id="rId4" Type="http://schemas.openxmlformats.org/officeDocument/2006/relationships/image" Target="../media/image67.png"/><Relationship Id="rId5" Type="http://schemas.openxmlformats.org/officeDocument/2006/relationships/image" Target="../media/image9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png"/><Relationship Id="rId4" Type="http://schemas.openxmlformats.org/officeDocument/2006/relationships/image" Target="../media/image92.png"/><Relationship Id="rId5" Type="http://schemas.openxmlformats.org/officeDocument/2006/relationships/image" Target="../media/image9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png"/><Relationship Id="rId4" Type="http://schemas.openxmlformats.org/officeDocument/2006/relationships/image" Target="../media/image109.png"/><Relationship Id="rId5" Type="http://schemas.openxmlformats.org/officeDocument/2006/relationships/image" Target="../media/image7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png"/><Relationship Id="rId4" Type="http://schemas.openxmlformats.org/officeDocument/2006/relationships/image" Target="../media/image7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png"/><Relationship Id="rId4" Type="http://schemas.openxmlformats.org/officeDocument/2006/relationships/image" Target="../media/image75.png"/><Relationship Id="rId5" Type="http://schemas.openxmlformats.org/officeDocument/2006/relationships/image" Target="../media/image7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png"/><Relationship Id="rId4" Type="http://schemas.openxmlformats.org/officeDocument/2006/relationships/image" Target="../media/image78.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png"/><Relationship Id="rId4" Type="http://schemas.openxmlformats.org/officeDocument/2006/relationships/image" Target="../media/image90.png"/><Relationship Id="rId5" Type="http://schemas.openxmlformats.org/officeDocument/2006/relationships/image" Target="../media/image1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png"/><Relationship Id="rId4" Type="http://schemas.openxmlformats.org/officeDocument/2006/relationships/image" Target="../media/image99.png"/><Relationship Id="rId5" Type="http://schemas.openxmlformats.org/officeDocument/2006/relationships/image" Target="../media/image115.png"/><Relationship Id="rId6" Type="http://schemas.openxmlformats.org/officeDocument/2006/relationships/image" Target="../media/image89.png"/><Relationship Id="rId7" Type="http://schemas.openxmlformats.org/officeDocument/2006/relationships/image" Target="../media/image8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png"/><Relationship Id="rId4" Type="http://schemas.openxmlformats.org/officeDocument/2006/relationships/image" Target="../media/image104.png"/><Relationship Id="rId5" Type="http://schemas.openxmlformats.org/officeDocument/2006/relationships/image" Target="../media/image10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png"/><Relationship Id="rId4" Type="http://schemas.openxmlformats.org/officeDocument/2006/relationships/image" Target="../media/image11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png"/><Relationship Id="rId4" Type="http://schemas.openxmlformats.org/officeDocument/2006/relationships/image" Target="../media/image11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png"/><Relationship Id="rId4" Type="http://schemas.openxmlformats.org/officeDocument/2006/relationships/hyperlink" Target="http://drive.google.com/file/d/1w5Q2yngzRpy3J0Fki-HpOzZIrQbszxZu/view" TargetMode="External"/><Relationship Id="rId5" Type="http://schemas.openxmlformats.org/officeDocument/2006/relationships/image" Target="../media/image87.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png"/><Relationship Id="rId4" Type="http://schemas.openxmlformats.org/officeDocument/2006/relationships/image" Target="../media/image98.png"/><Relationship Id="rId5" Type="http://schemas.openxmlformats.org/officeDocument/2006/relationships/image" Target="../media/image9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png"/><Relationship Id="rId4" Type="http://schemas.openxmlformats.org/officeDocument/2006/relationships/image" Target="../media/image101.png"/><Relationship Id="rId5" Type="http://schemas.openxmlformats.org/officeDocument/2006/relationships/image" Target="../media/image94.png"/><Relationship Id="rId6" Type="http://schemas.openxmlformats.org/officeDocument/2006/relationships/image" Target="../media/image100.png"/><Relationship Id="rId7" Type="http://schemas.openxmlformats.org/officeDocument/2006/relationships/image" Target="../media/image9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png"/><Relationship Id="rId4" Type="http://schemas.openxmlformats.org/officeDocument/2006/relationships/image" Target="../media/image10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png"/><Relationship Id="rId4" Type="http://schemas.openxmlformats.org/officeDocument/2006/relationships/image" Target="../media/image11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05.png"/><Relationship Id="rId4" Type="http://schemas.openxmlformats.org/officeDocument/2006/relationships/image" Target="../media/image111.png"/><Relationship Id="rId5" Type="http://schemas.openxmlformats.org/officeDocument/2006/relationships/image" Target="../media/image103.png"/><Relationship Id="rId6" Type="http://schemas.openxmlformats.org/officeDocument/2006/relationships/image" Target="../media/image102.png"/><Relationship Id="rId7" Type="http://schemas.openxmlformats.org/officeDocument/2006/relationships/image" Target="../media/image10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2.png"/><Relationship Id="rId6"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5.png"/><Relationship Id="rId5" Type="http://schemas.openxmlformats.org/officeDocument/2006/relationships/image" Target="../media/image37.png"/><Relationship Id="rId6" Type="http://schemas.openxmlformats.org/officeDocument/2006/relationships/image" Target="../media/image23.png"/><Relationship Id="rId7" Type="http://schemas.openxmlformats.org/officeDocument/2006/relationships/image" Target="../media/image4.png"/><Relationship Id="rId8"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27.png"/><Relationship Id="rId6"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b="0" l="0" r="0" t="0"/>
          <a:stretch/>
        </p:blipFill>
        <p:spPr>
          <a:xfrm>
            <a:off x="0" y="0"/>
            <a:ext cx="12192001" cy="6863627"/>
          </a:xfrm>
          <a:prstGeom prst="rect">
            <a:avLst/>
          </a:prstGeom>
          <a:noFill/>
          <a:ln>
            <a:noFill/>
          </a:ln>
        </p:spPr>
      </p:pic>
      <p:pic>
        <p:nvPicPr>
          <p:cNvPr id="85" name="Google Shape;85;p1"/>
          <p:cNvPicPr preferRelativeResize="0"/>
          <p:nvPr/>
        </p:nvPicPr>
        <p:blipFill rotWithShape="1">
          <a:blip r:embed="rId4">
            <a:alphaModFix/>
          </a:blip>
          <a:srcRect b="0" l="0" r="0" t="0"/>
          <a:stretch/>
        </p:blipFill>
        <p:spPr>
          <a:xfrm>
            <a:off x="9399366" y="375748"/>
            <a:ext cx="2274956" cy="812972"/>
          </a:xfrm>
          <a:prstGeom prst="rect">
            <a:avLst/>
          </a:prstGeom>
          <a:noFill/>
          <a:ln>
            <a:noFill/>
          </a:ln>
        </p:spPr>
      </p:pic>
      <p:sp>
        <p:nvSpPr>
          <p:cNvPr id="86" name="Google Shape;86;p1"/>
          <p:cNvSpPr txBox="1"/>
          <p:nvPr/>
        </p:nvSpPr>
        <p:spPr>
          <a:xfrm>
            <a:off x="6931350" y="2102625"/>
            <a:ext cx="5057100" cy="260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CO" sz="2500">
                <a:solidFill>
                  <a:srgbClr val="FF9900"/>
                </a:solidFill>
                <a:latin typeface="Poppins"/>
                <a:ea typeface="Poppins"/>
                <a:cs typeface="Poppins"/>
                <a:sym typeface="Poppins"/>
              </a:rPr>
              <a:t>IMPLEMENTACIÓN DE SISTEMA DE EMBOTELLADO Y SELLADO DE ENVASES PET DE AGUA EN PROTOTIPO DE BANDA TRANSPORTADORA</a:t>
            </a:r>
            <a:endParaRPr b="1" sz="2500">
              <a:solidFill>
                <a:srgbClr val="FF9900"/>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b="1" sz="2500">
              <a:solidFill>
                <a:srgbClr val="FF9900"/>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3800"/>
              <a:buFont typeface="Arial"/>
              <a:buNone/>
            </a:pPr>
            <a:r>
              <a:t/>
            </a:r>
            <a:endParaRPr b="1" sz="2500">
              <a:solidFill>
                <a:srgbClr val="FF9900"/>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4400"/>
              <a:buFont typeface="Arial"/>
              <a:buNone/>
            </a:pPr>
            <a:r>
              <a:rPr lang="es-CO" sz="1600">
                <a:solidFill>
                  <a:schemeClr val="lt1"/>
                </a:solidFill>
              </a:rPr>
              <a:t>Hubert Delgado</a:t>
            </a:r>
            <a:endParaRPr sz="1600">
              <a:solidFill>
                <a:schemeClr val="lt1"/>
              </a:solidFill>
            </a:endParaRPr>
          </a:p>
          <a:p>
            <a:pPr indent="0" lvl="0" marL="0" marR="0" rtl="0" algn="l">
              <a:lnSpc>
                <a:spcPct val="100000"/>
              </a:lnSpc>
              <a:spcBef>
                <a:spcPts val="0"/>
              </a:spcBef>
              <a:spcAft>
                <a:spcPts val="0"/>
              </a:spcAft>
              <a:buClr>
                <a:srgbClr val="000000"/>
              </a:buClr>
              <a:buSzPts val="4400"/>
              <a:buFont typeface="Arial"/>
              <a:buNone/>
            </a:pPr>
            <a:r>
              <a:rPr lang="es-CO" sz="1600">
                <a:solidFill>
                  <a:schemeClr val="lt1"/>
                </a:solidFill>
              </a:rPr>
              <a:t>U00091396</a:t>
            </a:r>
            <a:endParaRPr sz="1600">
              <a:solidFill>
                <a:schemeClr val="lt1"/>
              </a:solidFill>
            </a:endParaRPr>
          </a:p>
          <a:p>
            <a:pPr indent="0" lvl="0" marL="0" marR="0" rtl="0" algn="l">
              <a:lnSpc>
                <a:spcPct val="100000"/>
              </a:lnSpc>
              <a:spcBef>
                <a:spcPts val="0"/>
              </a:spcBef>
              <a:spcAft>
                <a:spcPts val="0"/>
              </a:spcAft>
              <a:buClr>
                <a:srgbClr val="000000"/>
              </a:buClr>
              <a:buSzPts val="4400"/>
              <a:buFont typeface="Arial"/>
              <a:buNone/>
            </a:pPr>
            <a:r>
              <a:rPr lang="es-CO" sz="1600">
                <a:solidFill>
                  <a:schemeClr val="lt1"/>
                </a:solidFill>
              </a:rPr>
              <a:t>Neil Castro</a:t>
            </a:r>
            <a:endParaRPr sz="1600">
              <a:solidFill>
                <a:schemeClr val="lt1"/>
              </a:solidFill>
            </a:endParaRPr>
          </a:p>
          <a:p>
            <a:pPr indent="0" lvl="0" marL="0" marR="0" rtl="0" algn="l">
              <a:lnSpc>
                <a:spcPct val="100000"/>
              </a:lnSpc>
              <a:spcBef>
                <a:spcPts val="0"/>
              </a:spcBef>
              <a:spcAft>
                <a:spcPts val="0"/>
              </a:spcAft>
              <a:buClr>
                <a:srgbClr val="000000"/>
              </a:buClr>
              <a:buSzPts val="4400"/>
              <a:buFont typeface="Arial"/>
              <a:buNone/>
            </a:pPr>
            <a:r>
              <a:rPr lang="es-CO" sz="1600">
                <a:solidFill>
                  <a:schemeClr val="lt1"/>
                </a:solidFill>
              </a:rPr>
              <a:t>U00131867</a:t>
            </a:r>
            <a:endParaRPr sz="16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g1f54feb0298_0_73"/>
          <p:cNvPicPr preferRelativeResize="0"/>
          <p:nvPr/>
        </p:nvPicPr>
        <p:blipFill rotWithShape="1">
          <a:blip r:embed="rId3">
            <a:alphaModFix/>
          </a:blip>
          <a:srcRect b="0" l="0" r="0" t="0"/>
          <a:stretch/>
        </p:blipFill>
        <p:spPr>
          <a:xfrm>
            <a:off x="10729544" y="549534"/>
            <a:ext cx="666902" cy="1022583"/>
          </a:xfrm>
          <a:prstGeom prst="rect">
            <a:avLst/>
          </a:prstGeom>
          <a:noFill/>
          <a:ln>
            <a:noFill/>
          </a:ln>
        </p:spPr>
      </p:pic>
      <p:sp>
        <p:nvSpPr>
          <p:cNvPr id="161" name="Google Shape;161;g1f54feb0298_0_73"/>
          <p:cNvSpPr txBox="1"/>
          <p:nvPr/>
        </p:nvSpPr>
        <p:spPr>
          <a:xfrm>
            <a:off x="201725" y="172925"/>
            <a:ext cx="9912300" cy="13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CO" sz="4600">
                <a:solidFill>
                  <a:srgbClr val="FF9900"/>
                </a:solidFill>
                <a:latin typeface="Poppins"/>
                <a:ea typeface="Poppins"/>
                <a:cs typeface="Poppins"/>
                <a:sym typeface="Poppins"/>
              </a:rPr>
              <a:t>MARCO TEÓRICO</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p:txBody>
      </p:sp>
      <p:sp>
        <p:nvSpPr>
          <p:cNvPr id="162" name="Google Shape;162;g1f54feb0298_0_73"/>
          <p:cNvSpPr txBox="1"/>
          <p:nvPr/>
        </p:nvSpPr>
        <p:spPr>
          <a:xfrm>
            <a:off x="360200" y="2161125"/>
            <a:ext cx="5483100" cy="4221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CO" sz="2600">
                <a:solidFill>
                  <a:schemeClr val="dk1"/>
                </a:solidFill>
                <a:latin typeface="Calibri"/>
                <a:ea typeface="Calibri"/>
                <a:cs typeface="Calibri"/>
                <a:sym typeface="Calibri"/>
              </a:rPr>
              <a:t>Los mecanismos de avance lineales son dispositivos utilizados para desplazar objetos de manera lineal en un sistema mecánico. </a:t>
            </a:r>
            <a:endParaRPr sz="2600">
              <a:solidFill>
                <a:schemeClr val="dk1"/>
              </a:solidFill>
              <a:latin typeface="Calibri"/>
              <a:ea typeface="Calibri"/>
              <a:cs typeface="Calibri"/>
              <a:sym typeface="Calibri"/>
            </a:endParaRPr>
          </a:p>
        </p:txBody>
      </p:sp>
      <p:pic>
        <p:nvPicPr>
          <p:cNvPr id="163" name="Google Shape;163;g1f54feb0298_0_73"/>
          <p:cNvPicPr preferRelativeResize="0"/>
          <p:nvPr/>
        </p:nvPicPr>
        <p:blipFill>
          <a:blip r:embed="rId4">
            <a:alphaModFix/>
          </a:blip>
          <a:stretch>
            <a:fillRect/>
          </a:stretch>
        </p:blipFill>
        <p:spPr>
          <a:xfrm>
            <a:off x="5995700" y="1724517"/>
            <a:ext cx="1857375" cy="1685925"/>
          </a:xfrm>
          <a:prstGeom prst="rect">
            <a:avLst/>
          </a:prstGeom>
          <a:noFill/>
          <a:ln>
            <a:noFill/>
          </a:ln>
        </p:spPr>
      </p:pic>
      <p:pic>
        <p:nvPicPr>
          <p:cNvPr id="164" name="Google Shape;164;g1f54feb0298_0_73"/>
          <p:cNvPicPr preferRelativeResize="0"/>
          <p:nvPr/>
        </p:nvPicPr>
        <p:blipFill>
          <a:blip r:embed="rId5">
            <a:alphaModFix/>
          </a:blip>
          <a:stretch>
            <a:fillRect/>
          </a:stretch>
        </p:blipFill>
        <p:spPr>
          <a:xfrm>
            <a:off x="6624100" y="4216617"/>
            <a:ext cx="2295525" cy="1704975"/>
          </a:xfrm>
          <a:prstGeom prst="rect">
            <a:avLst/>
          </a:prstGeom>
          <a:noFill/>
          <a:ln>
            <a:noFill/>
          </a:ln>
        </p:spPr>
      </p:pic>
      <p:pic>
        <p:nvPicPr>
          <p:cNvPr id="165" name="Google Shape;165;g1f54feb0298_0_73"/>
          <p:cNvPicPr preferRelativeResize="0"/>
          <p:nvPr/>
        </p:nvPicPr>
        <p:blipFill>
          <a:blip r:embed="rId6">
            <a:alphaModFix/>
          </a:blip>
          <a:stretch>
            <a:fillRect/>
          </a:stretch>
        </p:blipFill>
        <p:spPr>
          <a:xfrm>
            <a:off x="2377225" y="4828817"/>
            <a:ext cx="2114550" cy="1466850"/>
          </a:xfrm>
          <a:prstGeom prst="rect">
            <a:avLst/>
          </a:prstGeom>
          <a:noFill/>
          <a:ln>
            <a:noFill/>
          </a:ln>
        </p:spPr>
      </p:pic>
      <p:pic>
        <p:nvPicPr>
          <p:cNvPr id="166" name="Google Shape;166;g1f54feb0298_0_73"/>
          <p:cNvPicPr preferRelativeResize="0"/>
          <p:nvPr/>
        </p:nvPicPr>
        <p:blipFill>
          <a:blip r:embed="rId7">
            <a:alphaModFix/>
          </a:blip>
          <a:stretch>
            <a:fillRect/>
          </a:stretch>
        </p:blipFill>
        <p:spPr>
          <a:xfrm>
            <a:off x="9521800" y="2970667"/>
            <a:ext cx="2466975" cy="2143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g20e05219fd1_0_10"/>
          <p:cNvPicPr preferRelativeResize="0"/>
          <p:nvPr/>
        </p:nvPicPr>
        <p:blipFill rotWithShape="1">
          <a:blip r:embed="rId3">
            <a:alphaModFix/>
          </a:blip>
          <a:srcRect b="0" l="0" r="0" t="0"/>
          <a:stretch/>
        </p:blipFill>
        <p:spPr>
          <a:xfrm>
            <a:off x="10729544" y="549534"/>
            <a:ext cx="666902" cy="1022583"/>
          </a:xfrm>
          <a:prstGeom prst="rect">
            <a:avLst/>
          </a:prstGeom>
          <a:noFill/>
          <a:ln>
            <a:noFill/>
          </a:ln>
        </p:spPr>
      </p:pic>
      <p:sp>
        <p:nvSpPr>
          <p:cNvPr id="172" name="Google Shape;172;g20e05219fd1_0_10"/>
          <p:cNvSpPr txBox="1"/>
          <p:nvPr/>
        </p:nvSpPr>
        <p:spPr>
          <a:xfrm>
            <a:off x="201725" y="172925"/>
            <a:ext cx="9912300" cy="13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CO" sz="4600">
                <a:solidFill>
                  <a:srgbClr val="FF9900"/>
                </a:solidFill>
                <a:latin typeface="Poppins"/>
                <a:ea typeface="Poppins"/>
                <a:cs typeface="Poppins"/>
                <a:sym typeface="Poppins"/>
              </a:rPr>
              <a:t>MARCO TEÓRICO</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p:txBody>
      </p:sp>
      <p:sp>
        <p:nvSpPr>
          <p:cNvPr id="173" name="Google Shape;173;g20e05219fd1_0_10"/>
          <p:cNvSpPr txBox="1"/>
          <p:nvPr/>
        </p:nvSpPr>
        <p:spPr>
          <a:xfrm>
            <a:off x="360200" y="2161125"/>
            <a:ext cx="5483100" cy="4221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CO" sz="2600">
                <a:solidFill>
                  <a:schemeClr val="dk1"/>
                </a:solidFill>
                <a:latin typeface="Calibri"/>
                <a:ea typeface="Calibri"/>
                <a:cs typeface="Calibri"/>
                <a:sym typeface="Calibri"/>
              </a:rPr>
              <a:t>La medición del nivel y flujo de agua es crucial en diversos campos como la agricultura, la gestión de recursos hídricos, el tratamiento de aguas residuales y en aplicaciones industriales. Existen varios tipos de sensores diseñados para medir el nivel y flujo de agua</a:t>
            </a:r>
            <a:endParaRPr sz="2600">
              <a:solidFill>
                <a:schemeClr val="dk1"/>
              </a:solidFill>
              <a:latin typeface="Calibri"/>
              <a:ea typeface="Calibri"/>
              <a:cs typeface="Calibri"/>
              <a:sym typeface="Calibri"/>
            </a:endParaRPr>
          </a:p>
        </p:txBody>
      </p:sp>
      <p:pic>
        <p:nvPicPr>
          <p:cNvPr id="174" name="Google Shape;174;g20e05219fd1_0_10"/>
          <p:cNvPicPr preferRelativeResize="0"/>
          <p:nvPr/>
        </p:nvPicPr>
        <p:blipFill>
          <a:blip r:embed="rId4">
            <a:alphaModFix/>
          </a:blip>
          <a:stretch>
            <a:fillRect/>
          </a:stretch>
        </p:blipFill>
        <p:spPr>
          <a:xfrm>
            <a:off x="5995700" y="1724517"/>
            <a:ext cx="1752600" cy="2009775"/>
          </a:xfrm>
          <a:prstGeom prst="rect">
            <a:avLst/>
          </a:prstGeom>
          <a:noFill/>
          <a:ln>
            <a:noFill/>
          </a:ln>
        </p:spPr>
      </p:pic>
      <p:pic>
        <p:nvPicPr>
          <p:cNvPr id="175" name="Google Shape;175;g20e05219fd1_0_10"/>
          <p:cNvPicPr preferRelativeResize="0"/>
          <p:nvPr/>
        </p:nvPicPr>
        <p:blipFill>
          <a:blip r:embed="rId5">
            <a:alphaModFix/>
          </a:blip>
          <a:stretch>
            <a:fillRect/>
          </a:stretch>
        </p:blipFill>
        <p:spPr>
          <a:xfrm>
            <a:off x="8376150" y="1724517"/>
            <a:ext cx="2105025" cy="1695450"/>
          </a:xfrm>
          <a:prstGeom prst="rect">
            <a:avLst/>
          </a:prstGeom>
          <a:noFill/>
          <a:ln>
            <a:noFill/>
          </a:ln>
        </p:spPr>
      </p:pic>
      <p:pic>
        <p:nvPicPr>
          <p:cNvPr id="176" name="Google Shape;176;g20e05219fd1_0_10"/>
          <p:cNvPicPr preferRelativeResize="0"/>
          <p:nvPr/>
        </p:nvPicPr>
        <p:blipFill>
          <a:blip r:embed="rId6">
            <a:alphaModFix/>
          </a:blip>
          <a:stretch>
            <a:fillRect/>
          </a:stretch>
        </p:blipFill>
        <p:spPr>
          <a:xfrm>
            <a:off x="5995700" y="4189242"/>
            <a:ext cx="1838325" cy="1457325"/>
          </a:xfrm>
          <a:prstGeom prst="rect">
            <a:avLst/>
          </a:prstGeom>
          <a:noFill/>
          <a:ln>
            <a:noFill/>
          </a:ln>
        </p:spPr>
      </p:pic>
      <p:pic>
        <p:nvPicPr>
          <p:cNvPr id="177" name="Google Shape;177;g20e05219fd1_0_10"/>
          <p:cNvPicPr preferRelativeResize="0"/>
          <p:nvPr/>
        </p:nvPicPr>
        <p:blipFill>
          <a:blip r:embed="rId7">
            <a:alphaModFix/>
          </a:blip>
          <a:stretch>
            <a:fillRect/>
          </a:stretch>
        </p:blipFill>
        <p:spPr>
          <a:xfrm>
            <a:off x="7986425" y="3572367"/>
            <a:ext cx="2266950" cy="1724025"/>
          </a:xfrm>
          <a:prstGeom prst="rect">
            <a:avLst/>
          </a:prstGeom>
          <a:noFill/>
          <a:ln>
            <a:noFill/>
          </a:ln>
        </p:spPr>
      </p:pic>
      <p:pic>
        <p:nvPicPr>
          <p:cNvPr id="178" name="Google Shape;178;g20e05219fd1_0_10"/>
          <p:cNvPicPr preferRelativeResize="0"/>
          <p:nvPr/>
        </p:nvPicPr>
        <p:blipFill>
          <a:blip r:embed="rId8">
            <a:alphaModFix/>
          </a:blip>
          <a:stretch>
            <a:fillRect/>
          </a:stretch>
        </p:blipFill>
        <p:spPr>
          <a:xfrm>
            <a:off x="10633575" y="1724517"/>
            <a:ext cx="1406025" cy="1239060"/>
          </a:xfrm>
          <a:prstGeom prst="rect">
            <a:avLst/>
          </a:prstGeom>
          <a:noFill/>
          <a:ln>
            <a:noFill/>
          </a:ln>
        </p:spPr>
      </p:pic>
      <p:pic>
        <p:nvPicPr>
          <p:cNvPr id="179" name="Google Shape;179;g20e05219fd1_0_10"/>
          <p:cNvPicPr preferRelativeResize="0"/>
          <p:nvPr/>
        </p:nvPicPr>
        <p:blipFill>
          <a:blip r:embed="rId9">
            <a:alphaModFix/>
          </a:blip>
          <a:stretch>
            <a:fillRect/>
          </a:stretch>
        </p:blipFill>
        <p:spPr>
          <a:xfrm>
            <a:off x="10253363" y="4894400"/>
            <a:ext cx="1971675" cy="1676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g1f54feb0298_0_93"/>
          <p:cNvPicPr preferRelativeResize="0"/>
          <p:nvPr/>
        </p:nvPicPr>
        <p:blipFill rotWithShape="1">
          <a:blip r:embed="rId3">
            <a:alphaModFix/>
          </a:blip>
          <a:srcRect b="0" l="0" r="0" t="0"/>
          <a:stretch/>
        </p:blipFill>
        <p:spPr>
          <a:xfrm>
            <a:off x="10729544" y="549534"/>
            <a:ext cx="666902" cy="1022583"/>
          </a:xfrm>
          <a:prstGeom prst="rect">
            <a:avLst/>
          </a:prstGeom>
          <a:noFill/>
          <a:ln>
            <a:noFill/>
          </a:ln>
        </p:spPr>
      </p:pic>
      <p:sp>
        <p:nvSpPr>
          <p:cNvPr id="185" name="Google Shape;185;g1f54feb0298_0_93"/>
          <p:cNvSpPr txBox="1"/>
          <p:nvPr/>
        </p:nvSpPr>
        <p:spPr>
          <a:xfrm>
            <a:off x="201725" y="172925"/>
            <a:ext cx="9912300" cy="13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CO" sz="4600">
                <a:solidFill>
                  <a:srgbClr val="FF9900"/>
                </a:solidFill>
                <a:latin typeface="Poppins"/>
                <a:ea typeface="Poppins"/>
                <a:cs typeface="Poppins"/>
                <a:sym typeface="Poppins"/>
              </a:rPr>
              <a:t>ESTADO DEL ARTE</a:t>
            </a:r>
            <a:endParaRPr b="1" sz="4600">
              <a:solidFill>
                <a:srgbClr val="FF9900"/>
              </a:solidFill>
              <a:latin typeface="Poppins"/>
              <a:ea typeface="Poppins"/>
              <a:cs typeface="Poppins"/>
              <a:sym typeface="Poppins"/>
            </a:endParaRPr>
          </a:p>
        </p:txBody>
      </p:sp>
      <p:sp>
        <p:nvSpPr>
          <p:cNvPr id="186" name="Google Shape;186;g1f54feb0298_0_93"/>
          <p:cNvSpPr txBox="1"/>
          <p:nvPr/>
        </p:nvSpPr>
        <p:spPr>
          <a:xfrm>
            <a:off x="360200" y="2161125"/>
            <a:ext cx="11036400" cy="42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grpSp>
        <p:nvGrpSpPr>
          <p:cNvPr id="187" name="Google Shape;187;g1f54feb0298_0_93"/>
          <p:cNvGrpSpPr/>
          <p:nvPr/>
        </p:nvGrpSpPr>
        <p:grpSpPr>
          <a:xfrm>
            <a:off x="9144000" y="3060690"/>
            <a:ext cx="3047924" cy="3797172"/>
            <a:chOff x="0" y="2295575"/>
            <a:chExt cx="2286000" cy="2847950"/>
          </a:xfrm>
        </p:grpSpPr>
        <p:grpSp>
          <p:nvGrpSpPr>
            <p:cNvPr id="188" name="Google Shape;188;g1f54feb0298_0_93"/>
            <p:cNvGrpSpPr/>
            <p:nvPr/>
          </p:nvGrpSpPr>
          <p:grpSpPr>
            <a:xfrm>
              <a:off x="0" y="2295575"/>
              <a:ext cx="2286000" cy="2847950"/>
              <a:chOff x="0" y="2295575"/>
              <a:chExt cx="2286000" cy="2847950"/>
            </a:xfrm>
          </p:grpSpPr>
          <p:sp>
            <p:nvSpPr>
              <p:cNvPr id="189" name="Google Shape;189;g1f54feb0298_0_93"/>
              <p:cNvSpPr/>
              <p:nvPr/>
            </p:nvSpPr>
            <p:spPr>
              <a:xfrm>
                <a:off x="0" y="2823925"/>
                <a:ext cx="2286000" cy="2319600"/>
              </a:xfrm>
              <a:prstGeom prst="rect">
                <a:avLst/>
              </a:prstGeom>
              <a:solidFill>
                <a:srgbClr val="EFEFE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0" name="Google Shape;190;g1f54feb0298_0_93"/>
              <p:cNvSpPr/>
              <p:nvPr/>
            </p:nvSpPr>
            <p:spPr>
              <a:xfrm>
                <a:off x="0" y="2295575"/>
                <a:ext cx="2286000" cy="53700"/>
              </a:xfrm>
              <a:prstGeom prst="rect">
                <a:avLst/>
              </a:prstGeom>
              <a:solidFill>
                <a:srgbClr val="EFEFE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91" name="Google Shape;191;g1f54feb0298_0_93"/>
            <p:cNvSpPr txBox="1"/>
            <p:nvPr/>
          </p:nvSpPr>
          <p:spPr>
            <a:xfrm>
              <a:off x="216291" y="2441107"/>
              <a:ext cx="871200" cy="2604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None/>
              </a:pPr>
              <a:r>
                <a:rPr lang="es-CO" sz="1300">
                  <a:solidFill>
                    <a:srgbClr val="5E5E5E"/>
                  </a:solidFill>
                  <a:latin typeface="Roboto"/>
                  <a:ea typeface="Roboto"/>
                  <a:cs typeface="Roboto"/>
                  <a:sym typeface="Roboto"/>
                </a:rPr>
                <a:t>2023</a:t>
              </a:r>
              <a:endParaRPr sz="1300">
                <a:solidFill>
                  <a:srgbClr val="5E5E5E"/>
                </a:solidFill>
                <a:latin typeface="Roboto"/>
                <a:ea typeface="Roboto"/>
                <a:cs typeface="Roboto"/>
                <a:sym typeface="Roboto"/>
              </a:endParaRPr>
            </a:p>
          </p:txBody>
        </p:sp>
        <p:sp>
          <p:nvSpPr>
            <p:cNvPr id="192" name="Google Shape;192;g1f54feb0298_0_93"/>
            <p:cNvSpPr txBox="1"/>
            <p:nvPr/>
          </p:nvSpPr>
          <p:spPr>
            <a:xfrm>
              <a:off x="216300" y="3050050"/>
              <a:ext cx="1853400" cy="797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Clr>
                  <a:schemeClr val="dk1"/>
                </a:buClr>
                <a:buSzPts val="1100"/>
                <a:buFont typeface="Arial"/>
                <a:buNone/>
              </a:pPr>
              <a:r>
                <a:rPr b="1" lang="es-CO" sz="1600">
                  <a:solidFill>
                    <a:srgbClr val="5E5E5E"/>
                  </a:solidFill>
                  <a:latin typeface="Roboto"/>
                  <a:ea typeface="Roboto"/>
                  <a:cs typeface="Roboto"/>
                  <a:sym typeface="Roboto"/>
                </a:rPr>
                <a:t>REMOTE CONTROL OF FREE HARDWARE TOOLS WITH NODE.JS AND FIRMATA</a:t>
              </a:r>
              <a:endParaRPr b="1" sz="1600">
                <a:solidFill>
                  <a:srgbClr val="5E5E5E"/>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sz="1600">
                <a:solidFill>
                  <a:srgbClr val="5E5E5E"/>
                </a:solidFill>
                <a:latin typeface="Roboto"/>
                <a:ea typeface="Roboto"/>
                <a:cs typeface="Roboto"/>
                <a:sym typeface="Roboto"/>
              </a:endParaRPr>
            </a:p>
            <a:p>
              <a:pPr indent="0" lvl="0" marL="0" rtl="0" algn="l">
                <a:spcBef>
                  <a:spcPts val="0"/>
                </a:spcBef>
                <a:spcAft>
                  <a:spcPts val="0"/>
                </a:spcAft>
                <a:buNone/>
              </a:pPr>
              <a:r>
                <a:t/>
              </a:r>
              <a:endParaRPr b="1" sz="1600">
                <a:solidFill>
                  <a:srgbClr val="5E5E5E"/>
                </a:solidFill>
                <a:latin typeface="Roboto"/>
                <a:ea typeface="Roboto"/>
                <a:cs typeface="Roboto"/>
                <a:sym typeface="Roboto"/>
              </a:endParaRPr>
            </a:p>
          </p:txBody>
        </p:sp>
        <p:sp>
          <p:nvSpPr>
            <p:cNvPr id="193" name="Google Shape;193;g1f54feb0298_0_93"/>
            <p:cNvSpPr txBox="1"/>
            <p:nvPr/>
          </p:nvSpPr>
          <p:spPr>
            <a:xfrm>
              <a:off x="216300" y="3896950"/>
              <a:ext cx="1853400" cy="9960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Clr>
                  <a:schemeClr val="dk1"/>
                </a:buClr>
                <a:buSzPts val="1100"/>
                <a:buFont typeface="Arial"/>
                <a:buNone/>
              </a:pPr>
              <a:r>
                <a:rPr lang="es-CO" sz="1200">
                  <a:solidFill>
                    <a:srgbClr val="5E5E5E"/>
                  </a:solidFill>
                  <a:latin typeface="Roboto"/>
                  <a:ea typeface="Roboto"/>
                  <a:cs typeface="Roboto"/>
                  <a:sym typeface="Roboto"/>
                </a:rPr>
                <a:t>Cristian Enrique Gamboa **Carlos William Sánchez ***Jhon Edward Ordóñez ***</a:t>
              </a:r>
              <a:endParaRPr sz="1200">
                <a:solidFill>
                  <a:srgbClr val="5E5E5E"/>
                </a:solidFill>
                <a:latin typeface="Roboto"/>
                <a:ea typeface="Roboto"/>
                <a:cs typeface="Roboto"/>
                <a:sym typeface="Roboto"/>
              </a:endParaRPr>
            </a:p>
            <a:p>
              <a:pPr indent="0" lvl="0" marL="0" rtl="0" algn="l">
                <a:lnSpc>
                  <a:spcPct val="115000"/>
                </a:lnSpc>
                <a:spcBef>
                  <a:spcPts val="2100"/>
                </a:spcBef>
                <a:spcAft>
                  <a:spcPts val="2100"/>
                </a:spcAft>
                <a:buNone/>
              </a:pPr>
              <a:r>
                <a:t/>
              </a:r>
              <a:endParaRPr sz="1200">
                <a:solidFill>
                  <a:srgbClr val="5E5E5E"/>
                </a:solidFill>
                <a:latin typeface="Roboto"/>
                <a:ea typeface="Roboto"/>
                <a:cs typeface="Roboto"/>
                <a:sym typeface="Roboto"/>
              </a:endParaRPr>
            </a:p>
          </p:txBody>
        </p:sp>
      </p:grpSp>
      <p:grpSp>
        <p:nvGrpSpPr>
          <p:cNvPr id="194" name="Google Shape;194;g1f54feb0298_0_93"/>
          <p:cNvGrpSpPr/>
          <p:nvPr/>
        </p:nvGrpSpPr>
        <p:grpSpPr>
          <a:xfrm>
            <a:off x="6096000" y="3060690"/>
            <a:ext cx="3047924" cy="3797172"/>
            <a:chOff x="0" y="2295575"/>
            <a:chExt cx="2286000" cy="2847950"/>
          </a:xfrm>
        </p:grpSpPr>
        <p:grpSp>
          <p:nvGrpSpPr>
            <p:cNvPr id="195" name="Google Shape;195;g1f54feb0298_0_93"/>
            <p:cNvGrpSpPr/>
            <p:nvPr/>
          </p:nvGrpSpPr>
          <p:grpSpPr>
            <a:xfrm>
              <a:off x="0" y="2295575"/>
              <a:ext cx="2286000" cy="2847950"/>
              <a:chOff x="0" y="2295575"/>
              <a:chExt cx="2286000" cy="2847950"/>
            </a:xfrm>
          </p:grpSpPr>
          <p:sp>
            <p:nvSpPr>
              <p:cNvPr id="196" name="Google Shape;196;g1f54feb0298_0_93"/>
              <p:cNvSpPr/>
              <p:nvPr/>
            </p:nvSpPr>
            <p:spPr>
              <a:xfrm>
                <a:off x="0" y="2823925"/>
                <a:ext cx="2286000" cy="2319600"/>
              </a:xfrm>
              <a:prstGeom prst="rect">
                <a:avLst/>
              </a:prstGeom>
              <a:solidFill>
                <a:srgbClr val="EFEFE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7" name="Google Shape;197;g1f54feb0298_0_93"/>
              <p:cNvSpPr/>
              <p:nvPr/>
            </p:nvSpPr>
            <p:spPr>
              <a:xfrm>
                <a:off x="0" y="2295575"/>
                <a:ext cx="2286000" cy="53700"/>
              </a:xfrm>
              <a:prstGeom prst="rect">
                <a:avLst/>
              </a:prstGeom>
              <a:solidFill>
                <a:srgbClr val="EFEFE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98" name="Google Shape;198;g1f54feb0298_0_93"/>
            <p:cNvSpPr txBox="1"/>
            <p:nvPr/>
          </p:nvSpPr>
          <p:spPr>
            <a:xfrm>
              <a:off x="216291" y="2441107"/>
              <a:ext cx="871200" cy="2604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None/>
              </a:pPr>
              <a:r>
                <a:rPr lang="es-CO" sz="1300">
                  <a:solidFill>
                    <a:srgbClr val="5E5E5E"/>
                  </a:solidFill>
                  <a:latin typeface="Roboto"/>
                  <a:ea typeface="Roboto"/>
                  <a:cs typeface="Roboto"/>
                  <a:sym typeface="Roboto"/>
                </a:rPr>
                <a:t>2022</a:t>
              </a:r>
              <a:endParaRPr sz="1300">
                <a:solidFill>
                  <a:srgbClr val="5E5E5E"/>
                </a:solidFill>
                <a:latin typeface="Roboto"/>
                <a:ea typeface="Roboto"/>
                <a:cs typeface="Roboto"/>
                <a:sym typeface="Roboto"/>
              </a:endParaRPr>
            </a:p>
          </p:txBody>
        </p:sp>
        <p:sp>
          <p:nvSpPr>
            <p:cNvPr id="199" name="Google Shape;199;g1f54feb0298_0_93"/>
            <p:cNvSpPr txBox="1"/>
            <p:nvPr/>
          </p:nvSpPr>
          <p:spPr>
            <a:xfrm>
              <a:off x="216300" y="3050050"/>
              <a:ext cx="1853400" cy="797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s-CO" sz="1600">
                  <a:solidFill>
                    <a:srgbClr val="5E5E5E"/>
                  </a:solidFill>
                  <a:latin typeface="Roboto"/>
                  <a:ea typeface="Roboto"/>
                  <a:cs typeface="Roboto"/>
                  <a:sym typeface="Roboto"/>
                </a:rPr>
                <a:t>DESIGN OF AN AUTOMATIC SYSTEM FOR BOTTLING AND SEALING BOTTLES FOR JUICES OF 250 MM3. 2022</a:t>
              </a:r>
              <a:endParaRPr b="1" sz="1600">
                <a:solidFill>
                  <a:srgbClr val="5E5E5E"/>
                </a:solidFill>
                <a:latin typeface="Roboto"/>
                <a:ea typeface="Roboto"/>
                <a:cs typeface="Roboto"/>
                <a:sym typeface="Roboto"/>
              </a:endParaRPr>
            </a:p>
          </p:txBody>
        </p:sp>
        <p:sp>
          <p:nvSpPr>
            <p:cNvPr id="200" name="Google Shape;200;g1f54feb0298_0_93"/>
            <p:cNvSpPr txBox="1"/>
            <p:nvPr/>
          </p:nvSpPr>
          <p:spPr>
            <a:xfrm>
              <a:off x="216268" y="4335276"/>
              <a:ext cx="1853400" cy="797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None/>
              </a:pPr>
              <a:r>
                <a:rPr lang="es-CO" sz="1200">
                  <a:solidFill>
                    <a:srgbClr val="5E5E5E"/>
                  </a:solidFill>
                  <a:latin typeface="Roboto"/>
                  <a:ea typeface="Roboto"/>
                  <a:cs typeface="Roboto"/>
                  <a:sym typeface="Roboto"/>
                </a:rPr>
                <a:t>Jessica Gisella Maradey-Lázaro, Arly Darío Rincón-Quintero, Jhon Alexander Caballero-Moreno, Gustavo Andrés Castellanos-Gómez, Camilo Leonardo Sandoval Rodriguez</a:t>
              </a:r>
              <a:endParaRPr sz="1200">
                <a:solidFill>
                  <a:srgbClr val="5E5E5E"/>
                </a:solidFill>
                <a:latin typeface="Roboto"/>
                <a:ea typeface="Roboto"/>
                <a:cs typeface="Roboto"/>
                <a:sym typeface="Roboto"/>
              </a:endParaRPr>
            </a:p>
          </p:txBody>
        </p:sp>
        <p:cxnSp>
          <p:nvCxnSpPr>
            <p:cNvPr id="201" name="Google Shape;201;g1f54feb0298_0_93"/>
            <p:cNvCxnSpPr/>
            <p:nvPr/>
          </p:nvCxnSpPr>
          <p:spPr>
            <a:xfrm>
              <a:off x="2286000" y="2295575"/>
              <a:ext cx="0" cy="2837400"/>
            </a:xfrm>
            <a:prstGeom prst="straightConnector1">
              <a:avLst/>
            </a:prstGeom>
            <a:noFill/>
            <a:ln cap="flat" cmpd="sng" w="9525">
              <a:solidFill>
                <a:srgbClr val="D9D9D9"/>
              </a:solidFill>
              <a:prstDash val="dot"/>
              <a:round/>
              <a:headEnd len="sm" w="sm" type="none"/>
              <a:tailEnd len="sm" w="sm" type="none"/>
            </a:ln>
          </p:spPr>
        </p:cxnSp>
      </p:grpSp>
      <p:grpSp>
        <p:nvGrpSpPr>
          <p:cNvPr id="202" name="Google Shape;202;g1f54feb0298_0_93"/>
          <p:cNvGrpSpPr/>
          <p:nvPr/>
        </p:nvGrpSpPr>
        <p:grpSpPr>
          <a:xfrm>
            <a:off x="3048000" y="3060690"/>
            <a:ext cx="3047924" cy="3797172"/>
            <a:chOff x="0" y="2295575"/>
            <a:chExt cx="2286000" cy="2847950"/>
          </a:xfrm>
        </p:grpSpPr>
        <p:grpSp>
          <p:nvGrpSpPr>
            <p:cNvPr id="203" name="Google Shape;203;g1f54feb0298_0_93"/>
            <p:cNvGrpSpPr/>
            <p:nvPr/>
          </p:nvGrpSpPr>
          <p:grpSpPr>
            <a:xfrm>
              <a:off x="0" y="2295575"/>
              <a:ext cx="2286000" cy="2847950"/>
              <a:chOff x="0" y="2295575"/>
              <a:chExt cx="2286000" cy="2847950"/>
            </a:xfrm>
          </p:grpSpPr>
          <p:sp>
            <p:nvSpPr>
              <p:cNvPr id="204" name="Google Shape;204;g1f54feb0298_0_93"/>
              <p:cNvSpPr/>
              <p:nvPr/>
            </p:nvSpPr>
            <p:spPr>
              <a:xfrm>
                <a:off x="0" y="2823925"/>
                <a:ext cx="2286000" cy="2319600"/>
              </a:xfrm>
              <a:prstGeom prst="rect">
                <a:avLst/>
              </a:prstGeom>
              <a:solidFill>
                <a:srgbClr val="1B786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5" name="Google Shape;205;g1f54feb0298_0_93"/>
              <p:cNvSpPr/>
              <p:nvPr/>
            </p:nvSpPr>
            <p:spPr>
              <a:xfrm>
                <a:off x="0" y="2295575"/>
                <a:ext cx="2286000" cy="53700"/>
              </a:xfrm>
              <a:prstGeom prst="rect">
                <a:avLst/>
              </a:prstGeom>
              <a:solidFill>
                <a:srgbClr val="1B786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06" name="Google Shape;206;g1f54feb0298_0_93"/>
            <p:cNvSpPr txBox="1"/>
            <p:nvPr/>
          </p:nvSpPr>
          <p:spPr>
            <a:xfrm>
              <a:off x="216291" y="2441107"/>
              <a:ext cx="871200" cy="2604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None/>
              </a:pPr>
              <a:r>
                <a:rPr lang="es-CO" sz="1300">
                  <a:solidFill>
                    <a:srgbClr val="1B786F"/>
                  </a:solidFill>
                  <a:latin typeface="Roboto"/>
                  <a:ea typeface="Roboto"/>
                  <a:cs typeface="Roboto"/>
                  <a:sym typeface="Roboto"/>
                </a:rPr>
                <a:t>2021</a:t>
              </a:r>
              <a:endParaRPr sz="1300">
                <a:solidFill>
                  <a:srgbClr val="1B786F"/>
                </a:solidFill>
                <a:latin typeface="Roboto"/>
                <a:ea typeface="Roboto"/>
                <a:cs typeface="Roboto"/>
                <a:sym typeface="Roboto"/>
              </a:endParaRPr>
            </a:p>
          </p:txBody>
        </p:sp>
        <p:sp>
          <p:nvSpPr>
            <p:cNvPr id="207" name="Google Shape;207;g1f54feb0298_0_93"/>
            <p:cNvSpPr txBox="1"/>
            <p:nvPr/>
          </p:nvSpPr>
          <p:spPr>
            <a:xfrm>
              <a:off x="216300" y="3050050"/>
              <a:ext cx="1853400" cy="797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Clr>
                  <a:schemeClr val="dk1"/>
                </a:buClr>
                <a:buSzPts val="1100"/>
                <a:buFont typeface="Arial"/>
                <a:buNone/>
              </a:pPr>
              <a:r>
                <a:rPr b="1" lang="es-CO" sz="1600">
                  <a:solidFill>
                    <a:srgbClr val="FFFFFF"/>
                  </a:solidFill>
                  <a:latin typeface="Roboto"/>
                  <a:ea typeface="Roboto"/>
                  <a:cs typeface="Roboto"/>
                  <a:sym typeface="Roboto"/>
                </a:rPr>
                <a:t>PROPUESTA DE DISEÑO DE UNA MÁQUINA</a:t>
              </a:r>
              <a:endParaRPr b="1" sz="1600">
                <a:solidFill>
                  <a:srgbClr val="FFFFFF"/>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s-CO" sz="1600">
                  <a:solidFill>
                    <a:srgbClr val="FFFFFF"/>
                  </a:solidFill>
                  <a:latin typeface="Roboto"/>
                  <a:ea typeface="Roboto"/>
                  <a:cs typeface="Roboto"/>
                  <a:sym typeface="Roboto"/>
                </a:rPr>
                <a:t>LLENADORA DE ENVASES PET. 2021</a:t>
              </a:r>
              <a:endParaRPr b="1" sz="1600">
                <a:solidFill>
                  <a:srgbClr val="FFFFFF"/>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sz="1600">
                <a:solidFill>
                  <a:srgbClr val="FFFFFF"/>
                </a:solidFill>
                <a:latin typeface="Roboto"/>
                <a:ea typeface="Roboto"/>
                <a:cs typeface="Roboto"/>
                <a:sym typeface="Roboto"/>
              </a:endParaRPr>
            </a:p>
            <a:p>
              <a:pPr indent="0" lvl="0" marL="0" rtl="0" algn="l">
                <a:spcBef>
                  <a:spcPts val="0"/>
                </a:spcBef>
                <a:spcAft>
                  <a:spcPts val="0"/>
                </a:spcAft>
                <a:buNone/>
              </a:pPr>
              <a:r>
                <a:t/>
              </a:r>
              <a:endParaRPr b="1" sz="1600">
                <a:solidFill>
                  <a:srgbClr val="FFFFFF"/>
                </a:solidFill>
                <a:latin typeface="Roboto"/>
                <a:ea typeface="Roboto"/>
                <a:cs typeface="Roboto"/>
                <a:sym typeface="Roboto"/>
              </a:endParaRPr>
            </a:p>
          </p:txBody>
        </p:sp>
        <p:sp>
          <p:nvSpPr>
            <p:cNvPr id="208" name="Google Shape;208;g1f54feb0298_0_93"/>
            <p:cNvSpPr txBox="1"/>
            <p:nvPr/>
          </p:nvSpPr>
          <p:spPr>
            <a:xfrm>
              <a:off x="216305" y="4365989"/>
              <a:ext cx="1853400" cy="7671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None/>
              </a:pPr>
              <a:r>
                <a:rPr lang="es-CO" sz="1200">
                  <a:solidFill>
                    <a:srgbClr val="FFFFFF"/>
                  </a:solidFill>
                  <a:latin typeface="Roboto"/>
                  <a:ea typeface="Roboto"/>
                  <a:cs typeface="Roboto"/>
                  <a:sym typeface="Roboto"/>
                </a:rPr>
                <a:t>ALEXANDER ERNESTO CORTEZ ESPINOZA, EDGAR JOSUÉ PARADA ZELAYA, ADIEL ISAÍ VALENCIA CHÁVEZ</a:t>
              </a:r>
              <a:endParaRPr sz="1200">
                <a:solidFill>
                  <a:srgbClr val="FFFFFF"/>
                </a:solidFill>
                <a:latin typeface="Roboto"/>
                <a:ea typeface="Roboto"/>
                <a:cs typeface="Roboto"/>
                <a:sym typeface="Roboto"/>
              </a:endParaRPr>
            </a:p>
          </p:txBody>
        </p:sp>
        <p:cxnSp>
          <p:nvCxnSpPr>
            <p:cNvPr id="209" name="Google Shape;209;g1f54feb0298_0_93"/>
            <p:cNvCxnSpPr/>
            <p:nvPr/>
          </p:nvCxnSpPr>
          <p:spPr>
            <a:xfrm>
              <a:off x="2286000" y="2295575"/>
              <a:ext cx="0" cy="2837400"/>
            </a:xfrm>
            <a:prstGeom prst="straightConnector1">
              <a:avLst/>
            </a:prstGeom>
            <a:noFill/>
            <a:ln cap="flat" cmpd="sng" w="9525">
              <a:solidFill>
                <a:srgbClr val="83E3DA"/>
              </a:solidFill>
              <a:prstDash val="dot"/>
              <a:round/>
              <a:headEnd len="sm" w="sm" type="none"/>
              <a:tailEnd len="sm" w="sm" type="none"/>
            </a:ln>
          </p:spPr>
        </p:cxnSp>
      </p:grpSp>
      <p:grpSp>
        <p:nvGrpSpPr>
          <p:cNvPr id="210" name="Google Shape;210;g1f54feb0298_0_93"/>
          <p:cNvGrpSpPr/>
          <p:nvPr/>
        </p:nvGrpSpPr>
        <p:grpSpPr>
          <a:xfrm>
            <a:off x="0" y="3060690"/>
            <a:ext cx="3047924" cy="3797172"/>
            <a:chOff x="0" y="2295575"/>
            <a:chExt cx="2286000" cy="2847950"/>
          </a:xfrm>
        </p:grpSpPr>
        <p:grpSp>
          <p:nvGrpSpPr>
            <p:cNvPr id="211" name="Google Shape;211;g1f54feb0298_0_93"/>
            <p:cNvGrpSpPr/>
            <p:nvPr/>
          </p:nvGrpSpPr>
          <p:grpSpPr>
            <a:xfrm>
              <a:off x="0" y="2295575"/>
              <a:ext cx="2286000" cy="2847950"/>
              <a:chOff x="0" y="2295575"/>
              <a:chExt cx="2286000" cy="2847950"/>
            </a:xfrm>
          </p:grpSpPr>
          <p:sp>
            <p:nvSpPr>
              <p:cNvPr id="212" name="Google Shape;212;g1f54feb0298_0_93"/>
              <p:cNvSpPr/>
              <p:nvPr/>
            </p:nvSpPr>
            <p:spPr>
              <a:xfrm>
                <a:off x="0" y="2823925"/>
                <a:ext cx="2286000" cy="2319600"/>
              </a:xfrm>
              <a:prstGeom prst="rect">
                <a:avLst/>
              </a:prstGeom>
              <a:solidFill>
                <a:srgbClr val="1B786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3" name="Google Shape;213;g1f54feb0298_0_93"/>
              <p:cNvSpPr/>
              <p:nvPr/>
            </p:nvSpPr>
            <p:spPr>
              <a:xfrm>
                <a:off x="0" y="2295575"/>
                <a:ext cx="2286000" cy="53700"/>
              </a:xfrm>
              <a:prstGeom prst="rect">
                <a:avLst/>
              </a:prstGeom>
              <a:solidFill>
                <a:srgbClr val="1B786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14" name="Google Shape;214;g1f54feb0298_0_93"/>
            <p:cNvSpPr txBox="1"/>
            <p:nvPr/>
          </p:nvSpPr>
          <p:spPr>
            <a:xfrm>
              <a:off x="216291" y="2441107"/>
              <a:ext cx="871200" cy="2604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None/>
              </a:pPr>
              <a:r>
                <a:rPr lang="es-CO" sz="1300">
                  <a:solidFill>
                    <a:srgbClr val="1B786F"/>
                  </a:solidFill>
                  <a:latin typeface="Roboto"/>
                  <a:ea typeface="Roboto"/>
                  <a:cs typeface="Roboto"/>
                  <a:sym typeface="Roboto"/>
                </a:rPr>
                <a:t>2019</a:t>
              </a:r>
              <a:endParaRPr sz="1300">
                <a:solidFill>
                  <a:srgbClr val="1B786F"/>
                </a:solidFill>
                <a:latin typeface="Roboto"/>
                <a:ea typeface="Roboto"/>
                <a:cs typeface="Roboto"/>
                <a:sym typeface="Roboto"/>
              </a:endParaRPr>
            </a:p>
          </p:txBody>
        </p:sp>
        <p:sp>
          <p:nvSpPr>
            <p:cNvPr id="215" name="Google Shape;215;g1f54feb0298_0_93"/>
            <p:cNvSpPr txBox="1"/>
            <p:nvPr/>
          </p:nvSpPr>
          <p:spPr>
            <a:xfrm>
              <a:off x="216300" y="3050050"/>
              <a:ext cx="1853400" cy="797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Clr>
                  <a:schemeClr val="dk1"/>
                </a:buClr>
                <a:buSzPts val="1100"/>
                <a:buFont typeface="Arial"/>
                <a:buNone/>
              </a:pPr>
              <a:r>
                <a:rPr b="1" lang="es-CO" sz="1600">
                  <a:solidFill>
                    <a:srgbClr val="FFFFFF"/>
                  </a:solidFill>
                  <a:latin typeface="Roboto"/>
                  <a:ea typeface="Roboto"/>
                  <a:cs typeface="Roboto"/>
                  <a:sym typeface="Roboto"/>
                </a:rPr>
                <a:t>ANALYSIS OF THE TORQUIMETRY OF A </a:t>
              </a:r>
              <a:endParaRPr b="1" sz="1600">
                <a:solidFill>
                  <a:srgbClr val="FFFFFF"/>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s-CO" sz="1600">
                  <a:solidFill>
                    <a:srgbClr val="FFFFFF"/>
                  </a:solidFill>
                  <a:latin typeface="Roboto"/>
                  <a:ea typeface="Roboto"/>
                  <a:cs typeface="Roboto"/>
                  <a:sym typeface="Roboto"/>
                </a:rPr>
                <a:t>CAPSULING MACHINE AND TORQUE </a:t>
              </a:r>
              <a:endParaRPr b="1" sz="1600">
                <a:solidFill>
                  <a:srgbClr val="FFFFFF"/>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s-CO" sz="1600">
                  <a:solidFill>
                    <a:srgbClr val="FFFFFF"/>
                  </a:solidFill>
                  <a:latin typeface="Roboto"/>
                  <a:ea typeface="Roboto"/>
                  <a:cs typeface="Roboto"/>
                  <a:sym typeface="Roboto"/>
                </a:rPr>
                <a:t>STANDARDISATION. 2019</a:t>
              </a:r>
              <a:endParaRPr b="1" sz="1600">
                <a:solidFill>
                  <a:srgbClr val="FFFFFF"/>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sz="1600">
                <a:solidFill>
                  <a:srgbClr val="FFFFFF"/>
                </a:solidFill>
                <a:latin typeface="Roboto"/>
                <a:ea typeface="Roboto"/>
                <a:cs typeface="Roboto"/>
                <a:sym typeface="Roboto"/>
              </a:endParaRPr>
            </a:p>
            <a:p>
              <a:pPr indent="0" lvl="0" marL="0" rtl="0" algn="l">
                <a:spcBef>
                  <a:spcPts val="0"/>
                </a:spcBef>
                <a:spcAft>
                  <a:spcPts val="0"/>
                </a:spcAft>
                <a:buNone/>
              </a:pPr>
              <a:r>
                <a:t/>
              </a:r>
              <a:endParaRPr b="1" sz="1300">
                <a:solidFill>
                  <a:srgbClr val="FFFFFF"/>
                </a:solidFill>
                <a:latin typeface="Roboto"/>
                <a:ea typeface="Roboto"/>
                <a:cs typeface="Roboto"/>
                <a:sym typeface="Roboto"/>
              </a:endParaRPr>
            </a:p>
          </p:txBody>
        </p:sp>
        <p:sp>
          <p:nvSpPr>
            <p:cNvPr id="216" name="Google Shape;216;g1f54feb0298_0_93"/>
            <p:cNvSpPr txBox="1"/>
            <p:nvPr/>
          </p:nvSpPr>
          <p:spPr>
            <a:xfrm>
              <a:off x="216305" y="4354795"/>
              <a:ext cx="1853400" cy="5382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None/>
              </a:pPr>
              <a:r>
                <a:rPr lang="es-CO" sz="1200">
                  <a:solidFill>
                    <a:srgbClr val="FFFFFF"/>
                  </a:solidFill>
                  <a:latin typeface="Roboto"/>
                  <a:ea typeface="Roboto"/>
                  <a:cs typeface="Roboto"/>
                  <a:sym typeface="Roboto"/>
                </a:rPr>
                <a:t>Ryan Leon Leon, Nicole Guevara Jimenez, Miguel Castillo Seminario, Luis Sedano Ibañez, Eduardo Castro Soto</a:t>
              </a:r>
              <a:endParaRPr sz="1200">
                <a:solidFill>
                  <a:srgbClr val="FFFFFF"/>
                </a:solidFill>
                <a:latin typeface="Roboto"/>
                <a:ea typeface="Roboto"/>
                <a:cs typeface="Roboto"/>
                <a:sym typeface="Roboto"/>
              </a:endParaRPr>
            </a:p>
          </p:txBody>
        </p:sp>
        <p:cxnSp>
          <p:nvCxnSpPr>
            <p:cNvPr id="217" name="Google Shape;217;g1f54feb0298_0_93"/>
            <p:cNvCxnSpPr/>
            <p:nvPr/>
          </p:nvCxnSpPr>
          <p:spPr>
            <a:xfrm>
              <a:off x="2286000" y="2295575"/>
              <a:ext cx="0" cy="2837400"/>
            </a:xfrm>
            <a:prstGeom prst="straightConnector1">
              <a:avLst/>
            </a:prstGeom>
            <a:noFill/>
            <a:ln cap="flat" cmpd="sng" w="9525">
              <a:solidFill>
                <a:srgbClr val="83E3DA"/>
              </a:solidFill>
              <a:prstDash val="dot"/>
              <a:round/>
              <a:headEnd len="sm" w="sm" type="none"/>
              <a:tailEnd len="sm" w="sm" type="none"/>
            </a:ln>
          </p:spPr>
        </p:cxn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1f54feb0298_0_82"/>
          <p:cNvSpPr txBox="1"/>
          <p:nvPr/>
        </p:nvSpPr>
        <p:spPr>
          <a:xfrm>
            <a:off x="360200" y="2161125"/>
            <a:ext cx="11036400" cy="4221300"/>
          </a:xfrm>
          <a:prstGeom prst="rect">
            <a:avLst/>
          </a:prstGeom>
          <a:noFill/>
          <a:ln>
            <a:noFill/>
          </a:ln>
        </p:spPr>
        <p:txBody>
          <a:bodyPr anchorCtr="0" anchor="t" bIns="91425" lIns="91425" spcFirstLastPara="1" rIns="91425" wrap="square" tIns="91425">
            <a:noAutofit/>
          </a:bodyPr>
          <a:lstStyle/>
          <a:p>
            <a:pPr indent="-387350" lvl="0" marL="457200" rtl="0" algn="just">
              <a:spcBef>
                <a:spcPts val="0"/>
              </a:spcBef>
              <a:spcAft>
                <a:spcPts val="0"/>
              </a:spcAft>
              <a:buClr>
                <a:schemeClr val="dk1"/>
              </a:buClr>
              <a:buSzPts val="2500"/>
              <a:buFont typeface="Calibri"/>
              <a:buAutoNum type="arabicPeriod"/>
            </a:pPr>
            <a:r>
              <a:rPr lang="es-CO" sz="2500">
                <a:solidFill>
                  <a:schemeClr val="dk1"/>
                </a:solidFill>
                <a:latin typeface="Calibri"/>
                <a:ea typeface="Calibri"/>
                <a:cs typeface="Calibri"/>
                <a:sym typeface="Calibri"/>
              </a:rPr>
              <a:t>Se </a:t>
            </a:r>
            <a:r>
              <a:rPr lang="es-CO" sz="2500">
                <a:solidFill>
                  <a:schemeClr val="dk1"/>
                </a:solidFill>
                <a:latin typeface="Calibri"/>
                <a:ea typeface="Calibri"/>
                <a:cs typeface="Calibri"/>
                <a:sym typeface="Calibri"/>
              </a:rPr>
              <a:t>usará</a:t>
            </a:r>
            <a:r>
              <a:rPr lang="es-CO" sz="2500">
                <a:solidFill>
                  <a:schemeClr val="dk1"/>
                </a:solidFill>
                <a:latin typeface="Calibri"/>
                <a:ea typeface="Calibri"/>
                <a:cs typeface="Calibri"/>
                <a:sym typeface="Calibri"/>
              </a:rPr>
              <a:t> la segunda </a:t>
            </a:r>
            <a:r>
              <a:rPr lang="es-CO" sz="2500">
                <a:solidFill>
                  <a:schemeClr val="dk1"/>
                </a:solidFill>
                <a:latin typeface="Calibri"/>
                <a:ea typeface="Calibri"/>
                <a:cs typeface="Calibri"/>
                <a:sym typeface="Calibri"/>
              </a:rPr>
              <a:t>parte</a:t>
            </a:r>
            <a:r>
              <a:rPr lang="es-CO" sz="2500">
                <a:solidFill>
                  <a:schemeClr val="dk1"/>
                </a:solidFill>
                <a:latin typeface="Calibri"/>
                <a:ea typeface="Calibri"/>
                <a:cs typeface="Calibri"/>
                <a:sym typeface="Calibri"/>
              </a:rPr>
              <a:t> lineal de la banda transportadora, no se </a:t>
            </a:r>
            <a:r>
              <a:rPr lang="es-CO" sz="2500">
                <a:solidFill>
                  <a:schemeClr val="dk1"/>
                </a:solidFill>
                <a:latin typeface="Calibri"/>
                <a:ea typeface="Calibri"/>
                <a:cs typeface="Calibri"/>
                <a:sym typeface="Calibri"/>
              </a:rPr>
              <a:t>tendrá</a:t>
            </a:r>
            <a:r>
              <a:rPr lang="es-CO" sz="2500">
                <a:solidFill>
                  <a:schemeClr val="dk1"/>
                </a:solidFill>
                <a:latin typeface="Calibri"/>
                <a:ea typeface="Calibri"/>
                <a:cs typeface="Calibri"/>
                <a:sym typeface="Calibri"/>
              </a:rPr>
              <a:t> en </a:t>
            </a:r>
            <a:r>
              <a:rPr lang="es-CO" sz="2500">
                <a:solidFill>
                  <a:schemeClr val="dk1"/>
                </a:solidFill>
                <a:latin typeface="Calibri"/>
                <a:ea typeface="Calibri"/>
                <a:cs typeface="Calibri"/>
                <a:sym typeface="Calibri"/>
              </a:rPr>
              <a:t>cuenta</a:t>
            </a:r>
            <a:r>
              <a:rPr lang="es-CO" sz="2500">
                <a:solidFill>
                  <a:schemeClr val="dk1"/>
                </a:solidFill>
                <a:latin typeface="Calibri"/>
                <a:ea typeface="Calibri"/>
                <a:cs typeface="Calibri"/>
                <a:sym typeface="Calibri"/>
              </a:rPr>
              <a:t> la </a:t>
            </a:r>
            <a:r>
              <a:rPr lang="es-CO" sz="2500">
                <a:solidFill>
                  <a:schemeClr val="dk1"/>
                </a:solidFill>
                <a:latin typeface="Calibri"/>
                <a:ea typeface="Calibri"/>
                <a:cs typeface="Calibri"/>
                <a:sym typeface="Calibri"/>
              </a:rPr>
              <a:t>curvatura</a:t>
            </a:r>
            <a:r>
              <a:rPr lang="es-CO" sz="2500">
                <a:solidFill>
                  <a:schemeClr val="dk1"/>
                </a:solidFill>
                <a:latin typeface="Calibri"/>
                <a:ea typeface="Calibri"/>
                <a:cs typeface="Calibri"/>
                <a:sym typeface="Calibri"/>
              </a:rPr>
              <a:t>.</a:t>
            </a:r>
            <a:endParaRPr sz="2500">
              <a:solidFill>
                <a:schemeClr val="dk1"/>
              </a:solidFill>
              <a:latin typeface="Calibri"/>
              <a:ea typeface="Calibri"/>
              <a:cs typeface="Calibri"/>
              <a:sym typeface="Calibri"/>
            </a:endParaRPr>
          </a:p>
          <a:p>
            <a:pPr indent="-387350" lvl="0" marL="457200" rtl="0" algn="just">
              <a:spcBef>
                <a:spcPts val="0"/>
              </a:spcBef>
              <a:spcAft>
                <a:spcPts val="0"/>
              </a:spcAft>
              <a:buClr>
                <a:schemeClr val="dk1"/>
              </a:buClr>
              <a:buSzPts val="2500"/>
              <a:buFont typeface="Calibri"/>
              <a:buAutoNum type="arabicPeriod"/>
            </a:pPr>
            <a:r>
              <a:rPr lang="es-CO" sz="2500">
                <a:solidFill>
                  <a:schemeClr val="dk1"/>
                </a:solidFill>
                <a:latin typeface="Calibri"/>
                <a:ea typeface="Calibri"/>
                <a:cs typeface="Calibri"/>
                <a:sym typeface="Calibri"/>
              </a:rPr>
              <a:t>Solo se </a:t>
            </a:r>
            <a:r>
              <a:rPr lang="es-CO" sz="2500">
                <a:solidFill>
                  <a:schemeClr val="dk1"/>
                </a:solidFill>
                <a:latin typeface="Calibri"/>
                <a:ea typeface="Calibri"/>
                <a:cs typeface="Calibri"/>
                <a:sym typeface="Calibri"/>
              </a:rPr>
              <a:t>manejan</a:t>
            </a:r>
            <a:r>
              <a:rPr lang="es-CO" sz="2500">
                <a:solidFill>
                  <a:schemeClr val="dk1"/>
                </a:solidFill>
                <a:latin typeface="Calibri"/>
                <a:ea typeface="Calibri"/>
                <a:cs typeface="Calibri"/>
                <a:sym typeface="Calibri"/>
              </a:rPr>
              <a:t> envases PET de 500 ML de base plana y rosca NO universal.</a:t>
            </a:r>
            <a:endParaRPr sz="2500">
              <a:solidFill>
                <a:schemeClr val="dk1"/>
              </a:solidFill>
              <a:latin typeface="Calibri"/>
              <a:ea typeface="Calibri"/>
              <a:cs typeface="Calibri"/>
              <a:sym typeface="Calibri"/>
            </a:endParaRPr>
          </a:p>
          <a:p>
            <a:pPr indent="-387350" lvl="0" marL="457200" rtl="0" algn="just">
              <a:spcBef>
                <a:spcPts val="0"/>
              </a:spcBef>
              <a:spcAft>
                <a:spcPts val="0"/>
              </a:spcAft>
              <a:buClr>
                <a:schemeClr val="dk1"/>
              </a:buClr>
              <a:buSzPts val="2500"/>
              <a:buFont typeface="Calibri"/>
              <a:buAutoNum type="arabicPeriod"/>
            </a:pPr>
            <a:r>
              <a:rPr lang="es-CO" sz="2500">
                <a:solidFill>
                  <a:schemeClr val="dk1"/>
                </a:solidFill>
                <a:latin typeface="Calibri"/>
                <a:ea typeface="Calibri"/>
                <a:cs typeface="Calibri"/>
                <a:sym typeface="Calibri"/>
              </a:rPr>
              <a:t>No se pueden hacer cortes, huecos, soldadura, etc a la banda </a:t>
            </a:r>
            <a:r>
              <a:rPr lang="es-CO" sz="2500">
                <a:solidFill>
                  <a:schemeClr val="dk1"/>
                </a:solidFill>
                <a:latin typeface="Calibri"/>
                <a:ea typeface="Calibri"/>
                <a:cs typeface="Calibri"/>
                <a:sym typeface="Calibri"/>
              </a:rPr>
              <a:t>transportadora</a:t>
            </a:r>
            <a:r>
              <a:rPr lang="es-CO" sz="2500">
                <a:solidFill>
                  <a:schemeClr val="dk1"/>
                </a:solidFill>
                <a:latin typeface="Calibri"/>
                <a:ea typeface="Calibri"/>
                <a:cs typeface="Calibri"/>
                <a:sym typeface="Calibri"/>
              </a:rPr>
              <a:t>. Solo se permiten acoples y usar los elementos existentes en la banda para adicionar el sistema propuesto y que </a:t>
            </a:r>
            <a:r>
              <a:rPr lang="es-CO" sz="2500">
                <a:solidFill>
                  <a:schemeClr val="dk1"/>
                </a:solidFill>
                <a:latin typeface="Calibri"/>
                <a:ea typeface="Calibri"/>
                <a:cs typeface="Calibri"/>
                <a:sym typeface="Calibri"/>
              </a:rPr>
              <a:t>posteriormente</a:t>
            </a:r>
            <a:r>
              <a:rPr lang="es-CO" sz="2500">
                <a:solidFill>
                  <a:schemeClr val="dk1"/>
                </a:solidFill>
                <a:latin typeface="Calibri"/>
                <a:ea typeface="Calibri"/>
                <a:cs typeface="Calibri"/>
                <a:sym typeface="Calibri"/>
              </a:rPr>
              <a:t> se pueda desmontar sin dejar secuelas.</a:t>
            </a:r>
            <a:endParaRPr sz="2500">
              <a:solidFill>
                <a:schemeClr val="dk1"/>
              </a:solidFill>
              <a:latin typeface="Calibri"/>
              <a:ea typeface="Calibri"/>
              <a:cs typeface="Calibri"/>
              <a:sym typeface="Calibri"/>
            </a:endParaRPr>
          </a:p>
          <a:p>
            <a:pPr indent="0" lvl="0" marL="0" rtl="0" algn="just">
              <a:spcBef>
                <a:spcPts val="0"/>
              </a:spcBef>
              <a:spcAft>
                <a:spcPts val="0"/>
              </a:spcAft>
              <a:buNone/>
            </a:pPr>
            <a:r>
              <a:t/>
            </a:r>
            <a:endParaRPr sz="2500">
              <a:solidFill>
                <a:schemeClr val="dk1"/>
              </a:solidFill>
              <a:latin typeface="Calibri"/>
              <a:ea typeface="Calibri"/>
              <a:cs typeface="Calibri"/>
              <a:sym typeface="Calibri"/>
            </a:endParaRPr>
          </a:p>
        </p:txBody>
      </p:sp>
      <p:pic>
        <p:nvPicPr>
          <p:cNvPr id="223" name="Google Shape;223;g1f54feb0298_0_82"/>
          <p:cNvPicPr preferRelativeResize="0"/>
          <p:nvPr/>
        </p:nvPicPr>
        <p:blipFill rotWithShape="1">
          <a:blip r:embed="rId3">
            <a:alphaModFix/>
          </a:blip>
          <a:srcRect b="0" l="0" r="0" t="0"/>
          <a:stretch/>
        </p:blipFill>
        <p:spPr>
          <a:xfrm>
            <a:off x="10729544" y="549534"/>
            <a:ext cx="666902" cy="1022583"/>
          </a:xfrm>
          <a:prstGeom prst="rect">
            <a:avLst/>
          </a:prstGeom>
          <a:noFill/>
          <a:ln>
            <a:noFill/>
          </a:ln>
        </p:spPr>
      </p:pic>
      <p:sp>
        <p:nvSpPr>
          <p:cNvPr id="224" name="Google Shape;224;g1f54feb0298_0_82"/>
          <p:cNvSpPr txBox="1"/>
          <p:nvPr/>
        </p:nvSpPr>
        <p:spPr>
          <a:xfrm>
            <a:off x="201725" y="172925"/>
            <a:ext cx="9912300" cy="13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CO" sz="4600">
                <a:solidFill>
                  <a:srgbClr val="FF9900"/>
                </a:solidFill>
                <a:latin typeface="Poppins"/>
                <a:ea typeface="Poppins"/>
                <a:cs typeface="Poppins"/>
                <a:sym typeface="Poppins"/>
              </a:rPr>
              <a:t>CONSIDERACIONES Y </a:t>
            </a:r>
            <a:r>
              <a:rPr b="1" lang="es-CO" sz="4600">
                <a:solidFill>
                  <a:srgbClr val="FF9900"/>
                </a:solidFill>
                <a:latin typeface="Poppins"/>
                <a:ea typeface="Poppins"/>
                <a:cs typeface="Poppins"/>
                <a:sym typeface="Poppins"/>
              </a:rPr>
              <a:t>LÍMITES</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g20e05219fd1_0_27"/>
          <p:cNvPicPr preferRelativeResize="0"/>
          <p:nvPr/>
        </p:nvPicPr>
        <p:blipFill rotWithShape="1">
          <a:blip r:embed="rId3">
            <a:alphaModFix/>
          </a:blip>
          <a:srcRect b="0" l="0" r="0" t="0"/>
          <a:stretch/>
        </p:blipFill>
        <p:spPr>
          <a:xfrm>
            <a:off x="10729544" y="549534"/>
            <a:ext cx="666902" cy="1022583"/>
          </a:xfrm>
          <a:prstGeom prst="rect">
            <a:avLst/>
          </a:prstGeom>
          <a:noFill/>
          <a:ln>
            <a:noFill/>
          </a:ln>
        </p:spPr>
      </p:pic>
      <p:sp>
        <p:nvSpPr>
          <p:cNvPr id="230" name="Google Shape;230;g20e05219fd1_0_27"/>
          <p:cNvSpPr txBox="1"/>
          <p:nvPr/>
        </p:nvSpPr>
        <p:spPr>
          <a:xfrm>
            <a:off x="201725" y="172925"/>
            <a:ext cx="9912300" cy="13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CO" sz="4600">
                <a:solidFill>
                  <a:srgbClr val="FF9900"/>
                </a:solidFill>
                <a:latin typeface="Poppins"/>
                <a:ea typeface="Poppins"/>
                <a:cs typeface="Poppins"/>
                <a:sym typeface="Poppins"/>
              </a:rPr>
              <a:t>DESCRIPCIÓN PROPUESTA DE SOLUCIÓN</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p:txBody>
      </p:sp>
      <p:sp>
        <p:nvSpPr>
          <p:cNvPr id="231" name="Google Shape;231;g20e05219fd1_0_27"/>
          <p:cNvSpPr txBox="1"/>
          <p:nvPr/>
        </p:nvSpPr>
        <p:spPr>
          <a:xfrm>
            <a:off x="360200" y="2161125"/>
            <a:ext cx="11036400" cy="42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pic>
        <p:nvPicPr>
          <p:cNvPr id="232" name="Google Shape;232;g20e05219fd1_0_27"/>
          <p:cNvPicPr preferRelativeResize="0"/>
          <p:nvPr/>
        </p:nvPicPr>
        <p:blipFill>
          <a:blip r:embed="rId4">
            <a:alphaModFix/>
          </a:blip>
          <a:stretch>
            <a:fillRect/>
          </a:stretch>
        </p:blipFill>
        <p:spPr>
          <a:xfrm>
            <a:off x="1504031" y="1928175"/>
            <a:ext cx="9183951" cy="4294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g1f54feb0298_0_124"/>
          <p:cNvPicPr preferRelativeResize="0"/>
          <p:nvPr/>
        </p:nvPicPr>
        <p:blipFill rotWithShape="1">
          <a:blip r:embed="rId3">
            <a:alphaModFix/>
          </a:blip>
          <a:srcRect b="0" l="0" r="0" t="0"/>
          <a:stretch/>
        </p:blipFill>
        <p:spPr>
          <a:xfrm>
            <a:off x="10729544" y="549534"/>
            <a:ext cx="666902" cy="1022583"/>
          </a:xfrm>
          <a:prstGeom prst="rect">
            <a:avLst/>
          </a:prstGeom>
          <a:noFill/>
          <a:ln>
            <a:noFill/>
          </a:ln>
        </p:spPr>
      </p:pic>
      <p:sp>
        <p:nvSpPr>
          <p:cNvPr id="238" name="Google Shape;238;g1f54feb0298_0_124"/>
          <p:cNvSpPr txBox="1"/>
          <p:nvPr/>
        </p:nvSpPr>
        <p:spPr>
          <a:xfrm>
            <a:off x="201725" y="172925"/>
            <a:ext cx="9912300" cy="13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CO" sz="4600">
                <a:solidFill>
                  <a:srgbClr val="FF9900"/>
                </a:solidFill>
                <a:latin typeface="Poppins"/>
                <a:ea typeface="Poppins"/>
                <a:cs typeface="Poppins"/>
                <a:sym typeface="Poppins"/>
              </a:rPr>
              <a:t>METODOLOGÍA</a:t>
            </a:r>
            <a:r>
              <a:rPr b="1" lang="es-CO" sz="4600">
                <a:solidFill>
                  <a:srgbClr val="FF9900"/>
                </a:solidFill>
                <a:latin typeface="Poppins"/>
                <a:ea typeface="Poppins"/>
                <a:cs typeface="Poppins"/>
                <a:sym typeface="Poppins"/>
              </a:rPr>
              <a:t> DE DISEÑO DE </a:t>
            </a:r>
            <a:r>
              <a:rPr b="1" lang="es-CO" sz="4600">
                <a:solidFill>
                  <a:srgbClr val="FF9900"/>
                </a:solidFill>
                <a:latin typeface="Poppins"/>
                <a:ea typeface="Poppins"/>
                <a:cs typeface="Poppins"/>
                <a:sym typeface="Poppins"/>
              </a:rPr>
              <a:t>INGENIERÍA</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p:txBody>
      </p:sp>
      <p:sp>
        <p:nvSpPr>
          <p:cNvPr id="239" name="Google Shape;239;g1f54feb0298_0_124"/>
          <p:cNvSpPr txBox="1"/>
          <p:nvPr/>
        </p:nvSpPr>
        <p:spPr>
          <a:xfrm>
            <a:off x="360200" y="2161125"/>
            <a:ext cx="4053000" cy="4221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s-CO" sz="1700">
                <a:solidFill>
                  <a:schemeClr val="dk1"/>
                </a:solidFill>
                <a:latin typeface="Calibri"/>
                <a:ea typeface="Calibri"/>
                <a:cs typeface="Calibri"/>
                <a:sym typeface="Calibri"/>
              </a:rPr>
              <a:t>Esta metodología se basa en la idea de que cada fase de desarrollo debe tener una correspondencia directa con una fase de verificación y validación. Es decir, que para cada etapa de diseño o desarrollo, existe una etapa complementaria de pruebas o verificación para asegurar que los requisitos se cumplen adecuadamente.</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700">
              <a:solidFill>
                <a:schemeClr val="dk1"/>
              </a:solidFill>
              <a:latin typeface="Calibri"/>
              <a:ea typeface="Calibri"/>
              <a:cs typeface="Calibri"/>
              <a:sym typeface="Calibri"/>
            </a:endParaRPr>
          </a:p>
          <a:p>
            <a:pPr indent="0" lvl="0" marL="0" rtl="0" algn="l">
              <a:spcBef>
                <a:spcPts val="0"/>
              </a:spcBef>
              <a:spcAft>
                <a:spcPts val="0"/>
              </a:spcAft>
              <a:buNone/>
            </a:pPr>
            <a:r>
              <a:t/>
            </a:r>
            <a:endParaRPr sz="1700">
              <a:solidFill>
                <a:schemeClr val="dk1"/>
              </a:solidFill>
              <a:latin typeface="Calibri"/>
              <a:ea typeface="Calibri"/>
              <a:cs typeface="Calibri"/>
              <a:sym typeface="Calibri"/>
            </a:endParaRPr>
          </a:p>
        </p:txBody>
      </p:sp>
      <p:pic>
        <p:nvPicPr>
          <p:cNvPr id="240" name="Google Shape;240;g1f54feb0298_0_124"/>
          <p:cNvPicPr preferRelativeResize="0"/>
          <p:nvPr/>
        </p:nvPicPr>
        <p:blipFill>
          <a:blip r:embed="rId4">
            <a:alphaModFix/>
          </a:blip>
          <a:stretch>
            <a:fillRect/>
          </a:stretch>
        </p:blipFill>
        <p:spPr>
          <a:xfrm>
            <a:off x="5113075" y="1710100"/>
            <a:ext cx="6441549" cy="4888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g1f54feb0298_0_141"/>
          <p:cNvPicPr preferRelativeResize="0"/>
          <p:nvPr/>
        </p:nvPicPr>
        <p:blipFill rotWithShape="1">
          <a:blip r:embed="rId3">
            <a:alphaModFix/>
          </a:blip>
          <a:srcRect b="0" l="0" r="0" t="0"/>
          <a:stretch/>
        </p:blipFill>
        <p:spPr>
          <a:xfrm>
            <a:off x="10729544" y="549534"/>
            <a:ext cx="666902" cy="1022583"/>
          </a:xfrm>
          <a:prstGeom prst="rect">
            <a:avLst/>
          </a:prstGeom>
          <a:noFill/>
          <a:ln>
            <a:noFill/>
          </a:ln>
        </p:spPr>
      </p:pic>
      <p:sp>
        <p:nvSpPr>
          <p:cNvPr id="246" name="Google Shape;246;g1f54feb0298_0_141"/>
          <p:cNvSpPr txBox="1"/>
          <p:nvPr/>
        </p:nvSpPr>
        <p:spPr>
          <a:xfrm>
            <a:off x="201725" y="172925"/>
            <a:ext cx="9912300" cy="13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CO" sz="4600">
                <a:solidFill>
                  <a:srgbClr val="FF9900"/>
                </a:solidFill>
                <a:latin typeface="Poppins"/>
                <a:ea typeface="Poppins"/>
                <a:cs typeface="Poppins"/>
                <a:sym typeface="Poppins"/>
              </a:rPr>
              <a:t>CRONOGRAMA DE ACTIVIDADES </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p:txBody>
      </p:sp>
      <p:graphicFrame>
        <p:nvGraphicFramePr>
          <p:cNvPr id="247" name="Google Shape;247;g1f54feb0298_0_141"/>
          <p:cNvGraphicFramePr/>
          <p:nvPr/>
        </p:nvGraphicFramePr>
        <p:xfrm>
          <a:off x="1909788" y="2010525"/>
          <a:ext cx="3000000" cy="3000000"/>
        </p:xfrm>
        <a:graphic>
          <a:graphicData uri="http://schemas.openxmlformats.org/drawingml/2006/table">
            <a:tbl>
              <a:tblPr>
                <a:noFill/>
                <a:tableStyleId>{1DF8ECF7-D7D1-455F-8AF8-52AFE8F7C492}</a:tableStyleId>
              </a:tblPr>
              <a:tblGrid>
                <a:gridCol w="4880200"/>
                <a:gridCol w="410825"/>
                <a:gridCol w="398375"/>
                <a:gridCol w="382850"/>
                <a:gridCol w="385925"/>
                <a:gridCol w="382850"/>
                <a:gridCol w="382850"/>
                <a:gridCol w="382850"/>
                <a:gridCol w="382850"/>
                <a:gridCol w="382850"/>
              </a:tblGrid>
              <a:tr h="416075">
                <a:tc rowSpan="2">
                  <a:txBody>
                    <a:bodyPr/>
                    <a:lstStyle/>
                    <a:p>
                      <a:pPr indent="0" lvl="0" marL="0" rtl="0" algn="ctr">
                        <a:lnSpc>
                          <a:spcPct val="115000"/>
                        </a:lnSpc>
                        <a:spcBef>
                          <a:spcPts val="0"/>
                        </a:spcBef>
                        <a:spcAft>
                          <a:spcPts val="0"/>
                        </a:spcAft>
                        <a:buNone/>
                      </a:pPr>
                      <a:r>
                        <a:rPr b="1" lang="es-CO" sz="1000"/>
                        <a:t>ACTIVIDADES</a:t>
                      </a:r>
                      <a:endParaRPr b="1" sz="1000"/>
                    </a:p>
                  </a:txBody>
                  <a:tcPr marT="63500" marB="63500" marR="63500" marL="63500" anchor="ctr"/>
                </a:tc>
                <a:tc gridSpan="9">
                  <a:txBody>
                    <a:bodyPr/>
                    <a:lstStyle/>
                    <a:p>
                      <a:pPr indent="0" lvl="0" marL="0" rtl="0" algn="ctr">
                        <a:lnSpc>
                          <a:spcPct val="115000"/>
                        </a:lnSpc>
                        <a:spcBef>
                          <a:spcPts val="0"/>
                        </a:spcBef>
                        <a:spcAft>
                          <a:spcPts val="0"/>
                        </a:spcAft>
                        <a:buNone/>
                      </a:pPr>
                      <a:r>
                        <a:rPr b="1" lang="es-CO" sz="1000"/>
                        <a:t>SEMANA</a:t>
                      </a:r>
                      <a:endParaRPr b="1" sz="1000"/>
                    </a:p>
                  </a:txBody>
                  <a:tcPr marT="63500" marB="63500" marR="63500" marL="63500"/>
                </a:tc>
                <a:tc hMerge="1"/>
                <a:tc hMerge="1"/>
                <a:tc hMerge="1"/>
                <a:tc hMerge="1"/>
                <a:tc hMerge="1"/>
                <a:tc hMerge="1"/>
                <a:tc hMerge="1"/>
                <a:tc hMerge="1"/>
              </a:tr>
              <a:tr h="416075">
                <a:tc vMerge="1"/>
                <a:tc>
                  <a:txBody>
                    <a:bodyPr/>
                    <a:lstStyle/>
                    <a:p>
                      <a:pPr indent="0" lvl="0" marL="0" rtl="0" algn="ctr">
                        <a:lnSpc>
                          <a:spcPct val="115000"/>
                        </a:lnSpc>
                        <a:spcBef>
                          <a:spcPts val="0"/>
                        </a:spcBef>
                        <a:spcAft>
                          <a:spcPts val="0"/>
                        </a:spcAft>
                        <a:buNone/>
                      </a:pPr>
                      <a:r>
                        <a:rPr b="1" lang="es-CO" sz="1000"/>
                        <a:t>1</a:t>
                      </a:r>
                      <a:endParaRPr b="1" sz="1000"/>
                    </a:p>
                  </a:txBody>
                  <a:tcPr marT="63500" marB="63500" marR="63500" marL="63500"/>
                </a:tc>
                <a:tc>
                  <a:txBody>
                    <a:bodyPr/>
                    <a:lstStyle/>
                    <a:p>
                      <a:pPr indent="0" lvl="0" marL="0" rtl="0" algn="ctr">
                        <a:lnSpc>
                          <a:spcPct val="115000"/>
                        </a:lnSpc>
                        <a:spcBef>
                          <a:spcPts val="0"/>
                        </a:spcBef>
                        <a:spcAft>
                          <a:spcPts val="0"/>
                        </a:spcAft>
                        <a:buNone/>
                      </a:pPr>
                      <a:r>
                        <a:rPr b="1" lang="es-CO" sz="1000"/>
                        <a:t>2</a:t>
                      </a:r>
                      <a:endParaRPr b="1" sz="1000"/>
                    </a:p>
                  </a:txBody>
                  <a:tcPr marT="63500" marB="63500" marR="63500" marL="63500"/>
                </a:tc>
                <a:tc>
                  <a:txBody>
                    <a:bodyPr/>
                    <a:lstStyle/>
                    <a:p>
                      <a:pPr indent="0" lvl="0" marL="0" rtl="0" algn="ctr">
                        <a:lnSpc>
                          <a:spcPct val="115000"/>
                        </a:lnSpc>
                        <a:spcBef>
                          <a:spcPts val="0"/>
                        </a:spcBef>
                        <a:spcAft>
                          <a:spcPts val="0"/>
                        </a:spcAft>
                        <a:buNone/>
                      </a:pPr>
                      <a:r>
                        <a:rPr b="1" lang="es-CO" sz="1000"/>
                        <a:t>3</a:t>
                      </a:r>
                      <a:endParaRPr b="1" sz="1000"/>
                    </a:p>
                  </a:txBody>
                  <a:tcPr marT="63500" marB="63500" marR="63500" marL="63500"/>
                </a:tc>
                <a:tc>
                  <a:txBody>
                    <a:bodyPr/>
                    <a:lstStyle/>
                    <a:p>
                      <a:pPr indent="0" lvl="0" marL="0" rtl="0" algn="ctr">
                        <a:lnSpc>
                          <a:spcPct val="115000"/>
                        </a:lnSpc>
                        <a:spcBef>
                          <a:spcPts val="0"/>
                        </a:spcBef>
                        <a:spcAft>
                          <a:spcPts val="0"/>
                        </a:spcAft>
                        <a:buNone/>
                      </a:pPr>
                      <a:r>
                        <a:rPr b="1" lang="es-CO" sz="1000"/>
                        <a:t>4</a:t>
                      </a:r>
                      <a:endParaRPr b="1" sz="1000"/>
                    </a:p>
                  </a:txBody>
                  <a:tcPr marT="63500" marB="63500" marR="63500" marL="63500"/>
                </a:tc>
                <a:tc>
                  <a:txBody>
                    <a:bodyPr/>
                    <a:lstStyle/>
                    <a:p>
                      <a:pPr indent="0" lvl="0" marL="0" rtl="0" algn="ctr">
                        <a:lnSpc>
                          <a:spcPct val="115000"/>
                        </a:lnSpc>
                        <a:spcBef>
                          <a:spcPts val="0"/>
                        </a:spcBef>
                        <a:spcAft>
                          <a:spcPts val="0"/>
                        </a:spcAft>
                        <a:buNone/>
                      </a:pPr>
                      <a:r>
                        <a:rPr b="1" lang="es-CO" sz="1000"/>
                        <a:t>5</a:t>
                      </a:r>
                      <a:endParaRPr b="1" sz="1000"/>
                    </a:p>
                  </a:txBody>
                  <a:tcPr marT="63500" marB="63500" marR="63500" marL="63500"/>
                </a:tc>
                <a:tc>
                  <a:txBody>
                    <a:bodyPr/>
                    <a:lstStyle/>
                    <a:p>
                      <a:pPr indent="0" lvl="0" marL="0" rtl="0" algn="ctr">
                        <a:lnSpc>
                          <a:spcPct val="115000"/>
                        </a:lnSpc>
                        <a:spcBef>
                          <a:spcPts val="0"/>
                        </a:spcBef>
                        <a:spcAft>
                          <a:spcPts val="0"/>
                        </a:spcAft>
                        <a:buNone/>
                      </a:pPr>
                      <a:r>
                        <a:rPr b="1" lang="es-CO" sz="1000"/>
                        <a:t>6</a:t>
                      </a:r>
                      <a:endParaRPr b="1" sz="1000"/>
                    </a:p>
                  </a:txBody>
                  <a:tcPr marT="63500" marB="63500" marR="63500" marL="63500"/>
                </a:tc>
                <a:tc>
                  <a:txBody>
                    <a:bodyPr/>
                    <a:lstStyle/>
                    <a:p>
                      <a:pPr indent="0" lvl="0" marL="0" rtl="0" algn="ctr">
                        <a:lnSpc>
                          <a:spcPct val="115000"/>
                        </a:lnSpc>
                        <a:spcBef>
                          <a:spcPts val="0"/>
                        </a:spcBef>
                        <a:spcAft>
                          <a:spcPts val="0"/>
                        </a:spcAft>
                        <a:buNone/>
                      </a:pPr>
                      <a:r>
                        <a:rPr b="1" lang="es-CO" sz="1000"/>
                        <a:t>7</a:t>
                      </a:r>
                      <a:endParaRPr b="1" sz="1000"/>
                    </a:p>
                  </a:txBody>
                  <a:tcPr marT="63500" marB="63500" marR="63500" marL="63500"/>
                </a:tc>
                <a:tc>
                  <a:txBody>
                    <a:bodyPr/>
                    <a:lstStyle/>
                    <a:p>
                      <a:pPr indent="0" lvl="0" marL="0" rtl="0" algn="ctr">
                        <a:lnSpc>
                          <a:spcPct val="115000"/>
                        </a:lnSpc>
                        <a:spcBef>
                          <a:spcPts val="0"/>
                        </a:spcBef>
                        <a:spcAft>
                          <a:spcPts val="0"/>
                        </a:spcAft>
                        <a:buNone/>
                      </a:pPr>
                      <a:r>
                        <a:rPr b="1" lang="es-CO" sz="1000"/>
                        <a:t>8</a:t>
                      </a:r>
                      <a:endParaRPr b="1" sz="1000"/>
                    </a:p>
                  </a:txBody>
                  <a:tcPr marT="63500" marB="63500" marR="63500" marL="63500"/>
                </a:tc>
                <a:tc>
                  <a:txBody>
                    <a:bodyPr/>
                    <a:lstStyle/>
                    <a:p>
                      <a:pPr indent="0" lvl="0" marL="0" rtl="0" algn="ctr">
                        <a:lnSpc>
                          <a:spcPct val="115000"/>
                        </a:lnSpc>
                        <a:spcBef>
                          <a:spcPts val="0"/>
                        </a:spcBef>
                        <a:spcAft>
                          <a:spcPts val="0"/>
                        </a:spcAft>
                        <a:buNone/>
                      </a:pPr>
                      <a:r>
                        <a:rPr b="1" lang="es-CO" sz="1000"/>
                        <a:t>9</a:t>
                      </a:r>
                      <a:endParaRPr b="1" sz="1000"/>
                    </a:p>
                  </a:txBody>
                  <a:tcPr marT="63500" marB="63500" marR="63500" marL="63500"/>
                </a:tc>
              </a:tr>
              <a:tr h="416075">
                <a:tc>
                  <a:txBody>
                    <a:bodyPr/>
                    <a:lstStyle/>
                    <a:p>
                      <a:pPr indent="0" lvl="0" marL="0" rtl="0" algn="l">
                        <a:lnSpc>
                          <a:spcPct val="115000"/>
                        </a:lnSpc>
                        <a:spcBef>
                          <a:spcPts val="0"/>
                        </a:spcBef>
                        <a:spcAft>
                          <a:spcPts val="0"/>
                        </a:spcAft>
                        <a:buNone/>
                      </a:pPr>
                      <a:r>
                        <a:rPr lang="es-CO" sz="1000"/>
                        <a:t>Estado del arte, investigación</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highlight>
                          <a:srgbClr val="FFFF00"/>
                        </a:highlight>
                      </a:endParaRPr>
                    </a:p>
                  </a:txBody>
                  <a:tcPr marT="63500" marB="63500" marR="63500" marL="63500">
                    <a:solidFill>
                      <a:srgbClr val="FFFF00"/>
                    </a:solidFill>
                  </a:tcPr>
                </a:tc>
                <a:tc>
                  <a:txBody>
                    <a:bodyPr/>
                    <a:lstStyle/>
                    <a:p>
                      <a:pPr indent="0" lvl="0" marL="0" rtl="0" algn="l">
                        <a:lnSpc>
                          <a:spcPct val="115000"/>
                        </a:lnSpc>
                        <a:spcBef>
                          <a:spcPts val="0"/>
                        </a:spcBef>
                        <a:spcAft>
                          <a:spcPts val="0"/>
                        </a:spcAft>
                        <a:buNone/>
                      </a:pPr>
                      <a:r>
                        <a:t/>
                      </a:r>
                      <a:endParaRPr sz="1000">
                        <a:highlight>
                          <a:srgbClr val="FFFF00"/>
                        </a:highlight>
                      </a:endParaRPr>
                    </a:p>
                  </a:txBody>
                  <a:tcPr marT="63500" marB="63500" marR="63500" marL="63500">
                    <a:solidFill>
                      <a:srgbClr val="FFFF00"/>
                    </a:solidFill>
                  </a:tcPr>
                </a:tc>
                <a:tc>
                  <a:txBody>
                    <a:bodyPr/>
                    <a:lstStyle/>
                    <a:p>
                      <a:pPr indent="0" lvl="0" marL="0" rtl="0" algn="l">
                        <a:lnSpc>
                          <a:spcPct val="115000"/>
                        </a:lnSpc>
                        <a:spcBef>
                          <a:spcPts val="0"/>
                        </a:spcBef>
                        <a:spcAft>
                          <a:spcPts val="0"/>
                        </a:spcAft>
                        <a:buNone/>
                      </a:pPr>
                      <a:r>
                        <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p>
                  </a:txBody>
                  <a:tcPr marT="63500" marB="63500" marR="63500" marL="63500"/>
                </a:tc>
              </a:tr>
              <a:tr h="416075">
                <a:tc>
                  <a:txBody>
                    <a:bodyPr/>
                    <a:lstStyle/>
                    <a:p>
                      <a:pPr indent="0" lvl="0" marL="0" rtl="0" algn="l">
                        <a:lnSpc>
                          <a:spcPct val="115000"/>
                        </a:lnSpc>
                        <a:spcBef>
                          <a:spcPts val="0"/>
                        </a:spcBef>
                        <a:spcAft>
                          <a:spcPts val="0"/>
                        </a:spcAft>
                        <a:buNone/>
                      </a:pPr>
                      <a:r>
                        <a:rPr lang="es-CO" sz="1000"/>
                        <a:t>Cálculos y diseños preliminares</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p>
                  </a:txBody>
                  <a:tcPr marT="63500" marB="63500" marR="63500" marL="63500">
                    <a:solidFill>
                      <a:srgbClr val="FFFF00"/>
                    </a:solidFill>
                  </a:tcPr>
                </a:tc>
                <a:tc>
                  <a:txBody>
                    <a:bodyPr/>
                    <a:lstStyle/>
                    <a:p>
                      <a:pPr indent="0" lvl="0" marL="0" rtl="0" algn="l">
                        <a:lnSpc>
                          <a:spcPct val="115000"/>
                        </a:lnSpc>
                        <a:spcBef>
                          <a:spcPts val="0"/>
                        </a:spcBef>
                        <a:spcAft>
                          <a:spcPts val="0"/>
                        </a:spcAft>
                        <a:buNone/>
                      </a:pPr>
                      <a:r>
                        <a:t/>
                      </a:r>
                      <a:endParaRPr sz="1000"/>
                    </a:p>
                  </a:txBody>
                  <a:tcPr marT="63500" marB="63500" marR="63500" marL="63500">
                    <a:solidFill>
                      <a:srgbClr val="FFFF00"/>
                    </a:solidFill>
                  </a:tcPr>
                </a:tc>
                <a:tc>
                  <a:txBody>
                    <a:bodyPr/>
                    <a:lstStyle/>
                    <a:p>
                      <a:pPr indent="0" lvl="0" marL="0" rtl="0" algn="l">
                        <a:lnSpc>
                          <a:spcPct val="115000"/>
                        </a:lnSpc>
                        <a:spcBef>
                          <a:spcPts val="0"/>
                        </a:spcBef>
                        <a:spcAft>
                          <a:spcPts val="0"/>
                        </a:spcAft>
                        <a:buNone/>
                      </a:pPr>
                      <a:r>
                        <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p>
                  </a:txBody>
                  <a:tcPr marT="63500" marB="63500" marR="63500" marL="63500"/>
                </a:tc>
              </a:tr>
              <a:tr h="416075">
                <a:tc>
                  <a:txBody>
                    <a:bodyPr/>
                    <a:lstStyle/>
                    <a:p>
                      <a:pPr indent="0" lvl="0" marL="0" rtl="0" algn="l">
                        <a:lnSpc>
                          <a:spcPct val="115000"/>
                        </a:lnSpc>
                        <a:spcBef>
                          <a:spcPts val="0"/>
                        </a:spcBef>
                        <a:spcAft>
                          <a:spcPts val="0"/>
                        </a:spcAft>
                        <a:buNone/>
                      </a:pPr>
                      <a:r>
                        <a:rPr lang="es-CO" sz="1000"/>
                        <a:t>Impresión actuador lineal y posteriores ajustes</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highlight>
                          <a:srgbClr val="FFFF00"/>
                        </a:highlight>
                      </a:endParaRPr>
                    </a:p>
                  </a:txBody>
                  <a:tcPr marT="63500" marB="63500" marR="63500" marL="63500">
                    <a:solidFill>
                      <a:srgbClr val="FFFF00"/>
                    </a:solidFill>
                  </a:tcPr>
                </a:tc>
                <a:tc>
                  <a:txBody>
                    <a:bodyPr/>
                    <a:lstStyle/>
                    <a:p>
                      <a:pPr indent="0" lvl="0" marL="0" rtl="0" algn="l">
                        <a:lnSpc>
                          <a:spcPct val="115000"/>
                        </a:lnSpc>
                        <a:spcBef>
                          <a:spcPts val="0"/>
                        </a:spcBef>
                        <a:spcAft>
                          <a:spcPts val="0"/>
                        </a:spcAft>
                        <a:buNone/>
                      </a:pPr>
                      <a:r>
                        <a:t/>
                      </a:r>
                      <a:endParaRPr sz="1000">
                        <a:highlight>
                          <a:srgbClr val="FFFF00"/>
                        </a:highlight>
                      </a:endParaRPr>
                    </a:p>
                  </a:txBody>
                  <a:tcPr marT="63500" marB="63500" marR="63500" marL="63500">
                    <a:solidFill>
                      <a:srgbClr val="FFFF00"/>
                    </a:solidFill>
                  </a:tcPr>
                </a:tc>
                <a:tc>
                  <a:txBody>
                    <a:bodyPr/>
                    <a:lstStyle/>
                    <a:p>
                      <a:pPr indent="0" lvl="0" marL="0" rtl="0" algn="l">
                        <a:lnSpc>
                          <a:spcPct val="115000"/>
                        </a:lnSpc>
                        <a:spcBef>
                          <a:spcPts val="0"/>
                        </a:spcBef>
                        <a:spcAft>
                          <a:spcPts val="0"/>
                        </a:spcAft>
                        <a:buNone/>
                      </a:pPr>
                      <a:r>
                        <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p>
                  </a:txBody>
                  <a:tcPr marT="63500" marB="63500" marR="63500" marL="63500"/>
                </a:tc>
              </a:tr>
              <a:tr h="416075">
                <a:tc>
                  <a:txBody>
                    <a:bodyPr/>
                    <a:lstStyle/>
                    <a:p>
                      <a:pPr indent="0" lvl="0" marL="0" rtl="0" algn="l">
                        <a:lnSpc>
                          <a:spcPct val="115000"/>
                        </a:lnSpc>
                        <a:spcBef>
                          <a:spcPts val="0"/>
                        </a:spcBef>
                        <a:spcAft>
                          <a:spcPts val="0"/>
                        </a:spcAft>
                        <a:buNone/>
                      </a:pPr>
                      <a:r>
                        <a:rPr lang="es-CO" sz="1000"/>
                        <a:t>Parametrización sensores y actuadores</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p>
                  </a:txBody>
                  <a:tcPr marT="63500" marB="63500" marR="63500" marL="63500">
                    <a:solidFill>
                      <a:srgbClr val="FFFF00"/>
                    </a:solidFill>
                  </a:tcPr>
                </a:tc>
                <a:tc>
                  <a:txBody>
                    <a:bodyPr/>
                    <a:lstStyle/>
                    <a:p>
                      <a:pPr indent="0" lvl="0" marL="0" rtl="0" algn="l">
                        <a:lnSpc>
                          <a:spcPct val="115000"/>
                        </a:lnSpc>
                        <a:spcBef>
                          <a:spcPts val="0"/>
                        </a:spcBef>
                        <a:spcAft>
                          <a:spcPts val="0"/>
                        </a:spcAft>
                        <a:buNone/>
                      </a:pPr>
                      <a:r>
                        <a:t/>
                      </a:r>
                      <a:endParaRPr sz="1000"/>
                    </a:p>
                  </a:txBody>
                  <a:tcPr marT="63500" marB="63500" marR="63500" marL="63500">
                    <a:solidFill>
                      <a:srgbClr val="FFFF00"/>
                    </a:solidFill>
                  </a:tcPr>
                </a:tc>
                <a:tc>
                  <a:txBody>
                    <a:bodyPr/>
                    <a:lstStyle/>
                    <a:p>
                      <a:pPr indent="0" lvl="0" marL="0" rtl="0" algn="l">
                        <a:lnSpc>
                          <a:spcPct val="115000"/>
                        </a:lnSpc>
                        <a:spcBef>
                          <a:spcPts val="0"/>
                        </a:spcBef>
                        <a:spcAft>
                          <a:spcPts val="0"/>
                        </a:spcAft>
                        <a:buNone/>
                      </a:pPr>
                      <a:r>
                        <a:t/>
                      </a:r>
                      <a:endParaRPr sz="1000"/>
                    </a:p>
                  </a:txBody>
                  <a:tcPr marT="63500" marB="63500" marR="63500" marL="63500">
                    <a:solidFill>
                      <a:srgbClr val="FFFF00"/>
                    </a:solidFill>
                  </a:tcPr>
                </a:tc>
                <a:tc>
                  <a:txBody>
                    <a:bodyPr/>
                    <a:lstStyle/>
                    <a:p>
                      <a:pPr indent="0" lvl="0" marL="0" rtl="0" algn="l">
                        <a:lnSpc>
                          <a:spcPct val="115000"/>
                        </a:lnSpc>
                        <a:spcBef>
                          <a:spcPts val="0"/>
                        </a:spcBef>
                        <a:spcAft>
                          <a:spcPts val="0"/>
                        </a:spcAft>
                        <a:buNone/>
                      </a:pPr>
                      <a:r>
                        <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p>
                  </a:txBody>
                  <a:tcPr marT="63500" marB="63500" marR="63500" marL="63500"/>
                </a:tc>
              </a:tr>
              <a:tr h="655100">
                <a:tc>
                  <a:txBody>
                    <a:bodyPr/>
                    <a:lstStyle/>
                    <a:p>
                      <a:pPr indent="0" lvl="0" marL="0" rtl="0" algn="l">
                        <a:lnSpc>
                          <a:spcPct val="115000"/>
                        </a:lnSpc>
                        <a:spcBef>
                          <a:spcPts val="0"/>
                        </a:spcBef>
                        <a:spcAft>
                          <a:spcPts val="0"/>
                        </a:spcAft>
                        <a:buNone/>
                      </a:pPr>
                      <a:r>
                        <a:rPr lang="es-CO" sz="1000"/>
                        <a:t>Diseño y implementación controlador llenado de botella plástica con agua</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p>
                  </a:txBody>
                  <a:tcPr marT="63500" marB="63500" marR="63500" marL="63500">
                    <a:solidFill>
                      <a:srgbClr val="FFFF00"/>
                    </a:solidFill>
                  </a:tcPr>
                </a:tc>
                <a:tc>
                  <a:txBody>
                    <a:bodyPr/>
                    <a:lstStyle/>
                    <a:p>
                      <a:pPr indent="0" lvl="0" marL="0" rtl="0" algn="l">
                        <a:lnSpc>
                          <a:spcPct val="115000"/>
                        </a:lnSpc>
                        <a:spcBef>
                          <a:spcPts val="0"/>
                        </a:spcBef>
                        <a:spcAft>
                          <a:spcPts val="0"/>
                        </a:spcAft>
                        <a:buNone/>
                      </a:pPr>
                      <a:r>
                        <a:t/>
                      </a:r>
                      <a:endParaRPr sz="1000"/>
                    </a:p>
                  </a:txBody>
                  <a:tcPr marT="63500" marB="63500" marR="63500" marL="63500">
                    <a:solidFill>
                      <a:srgbClr val="FFFF00"/>
                    </a:solidFill>
                  </a:tcPr>
                </a:tc>
                <a:tc>
                  <a:txBody>
                    <a:bodyPr/>
                    <a:lstStyle/>
                    <a:p>
                      <a:pPr indent="0" lvl="0" marL="0" rtl="0" algn="l">
                        <a:lnSpc>
                          <a:spcPct val="115000"/>
                        </a:lnSpc>
                        <a:spcBef>
                          <a:spcPts val="0"/>
                        </a:spcBef>
                        <a:spcAft>
                          <a:spcPts val="0"/>
                        </a:spcAft>
                        <a:buNone/>
                      </a:pPr>
                      <a:r>
                        <a:t/>
                      </a:r>
                      <a:endParaRPr sz="1000"/>
                    </a:p>
                  </a:txBody>
                  <a:tcPr marT="63500" marB="63500" marR="63500" marL="63500"/>
                </a:tc>
              </a:tr>
              <a:tr h="416075">
                <a:tc>
                  <a:txBody>
                    <a:bodyPr/>
                    <a:lstStyle/>
                    <a:p>
                      <a:pPr indent="0" lvl="0" marL="0" rtl="0" algn="l">
                        <a:lnSpc>
                          <a:spcPct val="115000"/>
                        </a:lnSpc>
                        <a:spcBef>
                          <a:spcPts val="0"/>
                        </a:spcBef>
                        <a:spcAft>
                          <a:spcPts val="0"/>
                        </a:spcAft>
                        <a:buNone/>
                      </a:pPr>
                      <a:r>
                        <a:rPr lang="es-CO" sz="1000"/>
                        <a:t>Primera presentación de avances</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p>
                  </a:txBody>
                  <a:tcPr marT="63500" marB="63500" marR="63500" marL="63500">
                    <a:solidFill>
                      <a:srgbClr val="FFFF00"/>
                    </a:solidFill>
                  </a:tcPr>
                </a:tc>
              </a:tr>
            </a:tbl>
          </a:graphicData>
        </a:graphic>
      </p:graphicFrame>
      <p:sp>
        <p:nvSpPr>
          <p:cNvPr id="248" name="Google Shape;248;g1f54feb0298_0_141"/>
          <p:cNvSpPr txBox="1"/>
          <p:nvPr/>
        </p:nvSpPr>
        <p:spPr>
          <a:xfrm>
            <a:off x="4889850" y="5696675"/>
            <a:ext cx="2412300" cy="652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CO" sz="1000"/>
              <a:t>Tabla 1. Cronograma de actividades. [Tabla propia]</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g1f54feb0298_0_110"/>
          <p:cNvPicPr preferRelativeResize="0"/>
          <p:nvPr/>
        </p:nvPicPr>
        <p:blipFill rotWithShape="1">
          <a:blip r:embed="rId3">
            <a:alphaModFix/>
          </a:blip>
          <a:srcRect b="0" l="0" r="0" t="0"/>
          <a:stretch/>
        </p:blipFill>
        <p:spPr>
          <a:xfrm>
            <a:off x="10729544" y="549534"/>
            <a:ext cx="666902" cy="1022583"/>
          </a:xfrm>
          <a:prstGeom prst="rect">
            <a:avLst/>
          </a:prstGeom>
          <a:noFill/>
          <a:ln>
            <a:noFill/>
          </a:ln>
        </p:spPr>
      </p:pic>
      <p:sp>
        <p:nvSpPr>
          <p:cNvPr id="254" name="Google Shape;254;g1f54feb0298_0_110"/>
          <p:cNvSpPr txBox="1"/>
          <p:nvPr/>
        </p:nvSpPr>
        <p:spPr>
          <a:xfrm>
            <a:off x="201725" y="172925"/>
            <a:ext cx="9912300" cy="13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CO" sz="4600">
                <a:solidFill>
                  <a:srgbClr val="FF9900"/>
                </a:solidFill>
                <a:latin typeface="Poppins"/>
                <a:ea typeface="Poppins"/>
                <a:cs typeface="Poppins"/>
                <a:sym typeface="Poppins"/>
              </a:rPr>
              <a:t>CRONOGRAMA DE ACTIVIDADES </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p:txBody>
      </p:sp>
      <p:sp>
        <p:nvSpPr>
          <p:cNvPr id="255" name="Google Shape;255;g1f54feb0298_0_110"/>
          <p:cNvSpPr txBox="1"/>
          <p:nvPr/>
        </p:nvSpPr>
        <p:spPr>
          <a:xfrm>
            <a:off x="360200" y="2161125"/>
            <a:ext cx="11036400" cy="42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graphicFrame>
        <p:nvGraphicFramePr>
          <p:cNvPr id="256" name="Google Shape;256;g1f54feb0298_0_110"/>
          <p:cNvGraphicFramePr/>
          <p:nvPr/>
        </p:nvGraphicFramePr>
        <p:xfrm>
          <a:off x="1487038" y="1337250"/>
          <a:ext cx="3000000" cy="3000000"/>
        </p:xfrm>
        <a:graphic>
          <a:graphicData uri="http://schemas.openxmlformats.org/drawingml/2006/table">
            <a:tbl>
              <a:tblPr>
                <a:noFill/>
                <a:tableStyleId>{1DF8ECF7-D7D1-455F-8AF8-52AFE8F7C492}</a:tableStyleId>
              </a:tblPr>
              <a:tblGrid>
                <a:gridCol w="4880200"/>
                <a:gridCol w="410825"/>
                <a:gridCol w="398375"/>
                <a:gridCol w="382850"/>
                <a:gridCol w="385925"/>
                <a:gridCol w="382850"/>
                <a:gridCol w="382850"/>
                <a:gridCol w="382850"/>
              </a:tblGrid>
              <a:tr h="416075">
                <a:tc rowSpan="2">
                  <a:txBody>
                    <a:bodyPr/>
                    <a:lstStyle/>
                    <a:p>
                      <a:pPr indent="0" lvl="0" marL="0" rtl="0" algn="ctr">
                        <a:lnSpc>
                          <a:spcPct val="115000"/>
                        </a:lnSpc>
                        <a:spcBef>
                          <a:spcPts val="0"/>
                        </a:spcBef>
                        <a:spcAft>
                          <a:spcPts val="0"/>
                        </a:spcAft>
                        <a:buNone/>
                      </a:pPr>
                      <a:r>
                        <a:rPr b="1" lang="es-CO" sz="1000"/>
                        <a:t>ACTIVIDADES</a:t>
                      </a:r>
                      <a:endParaRPr b="1" sz="1000"/>
                    </a:p>
                  </a:txBody>
                  <a:tcPr marT="63500" marB="63500" marR="63500" marL="63500" anchor="ctr"/>
                </a:tc>
                <a:tc gridSpan="7">
                  <a:txBody>
                    <a:bodyPr/>
                    <a:lstStyle/>
                    <a:p>
                      <a:pPr indent="0" lvl="0" marL="0" rtl="0" algn="ctr">
                        <a:lnSpc>
                          <a:spcPct val="115000"/>
                        </a:lnSpc>
                        <a:spcBef>
                          <a:spcPts val="0"/>
                        </a:spcBef>
                        <a:spcAft>
                          <a:spcPts val="0"/>
                        </a:spcAft>
                        <a:buNone/>
                      </a:pPr>
                      <a:r>
                        <a:rPr b="1" lang="es-CO" sz="1000"/>
                        <a:t>SEMANA</a:t>
                      </a:r>
                      <a:endParaRPr b="1" sz="1000"/>
                    </a:p>
                  </a:txBody>
                  <a:tcPr marT="63500" marB="63500" marR="63500" marL="63500"/>
                </a:tc>
                <a:tc hMerge="1"/>
                <a:tc hMerge="1"/>
                <a:tc hMerge="1"/>
                <a:tc hMerge="1"/>
                <a:tc hMerge="1"/>
                <a:tc hMerge="1"/>
              </a:tr>
              <a:tr h="416075">
                <a:tc vMerge="1"/>
                <a:tc>
                  <a:txBody>
                    <a:bodyPr/>
                    <a:lstStyle/>
                    <a:p>
                      <a:pPr indent="0" lvl="0" marL="0" rtl="0" algn="ctr">
                        <a:lnSpc>
                          <a:spcPct val="115000"/>
                        </a:lnSpc>
                        <a:spcBef>
                          <a:spcPts val="0"/>
                        </a:spcBef>
                        <a:spcAft>
                          <a:spcPts val="0"/>
                        </a:spcAft>
                        <a:buNone/>
                      </a:pPr>
                      <a:r>
                        <a:rPr b="1" lang="es-CO" sz="1000"/>
                        <a:t>10</a:t>
                      </a:r>
                      <a:endParaRPr b="1" sz="1000"/>
                    </a:p>
                  </a:txBody>
                  <a:tcPr marT="63500" marB="63500" marR="63500" marL="63500"/>
                </a:tc>
                <a:tc>
                  <a:txBody>
                    <a:bodyPr/>
                    <a:lstStyle/>
                    <a:p>
                      <a:pPr indent="0" lvl="0" marL="0" rtl="0" algn="ctr">
                        <a:lnSpc>
                          <a:spcPct val="115000"/>
                        </a:lnSpc>
                        <a:spcBef>
                          <a:spcPts val="0"/>
                        </a:spcBef>
                        <a:spcAft>
                          <a:spcPts val="0"/>
                        </a:spcAft>
                        <a:buNone/>
                      </a:pPr>
                      <a:r>
                        <a:rPr b="1" lang="es-CO" sz="1000"/>
                        <a:t>11</a:t>
                      </a:r>
                      <a:endParaRPr b="1" sz="1000"/>
                    </a:p>
                  </a:txBody>
                  <a:tcPr marT="63500" marB="63500" marR="63500" marL="63500"/>
                </a:tc>
                <a:tc>
                  <a:txBody>
                    <a:bodyPr/>
                    <a:lstStyle/>
                    <a:p>
                      <a:pPr indent="0" lvl="0" marL="0" rtl="0" algn="ctr">
                        <a:lnSpc>
                          <a:spcPct val="115000"/>
                        </a:lnSpc>
                        <a:spcBef>
                          <a:spcPts val="0"/>
                        </a:spcBef>
                        <a:spcAft>
                          <a:spcPts val="0"/>
                        </a:spcAft>
                        <a:buNone/>
                      </a:pPr>
                      <a:r>
                        <a:rPr b="1" lang="es-CO" sz="1000"/>
                        <a:t>12</a:t>
                      </a:r>
                      <a:endParaRPr b="1" sz="1000"/>
                    </a:p>
                  </a:txBody>
                  <a:tcPr marT="63500" marB="63500" marR="63500" marL="63500"/>
                </a:tc>
                <a:tc>
                  <a:txBody>
                    <a:bodyPr/>
                    <a:lstStyle/>
                    <a:p>
                      <a:pPr indent="0" lvl="0" marL="0" rtl="0" algn="ctr">
                        <a:lnSpc>
                          <a:spcPct val="115000"/>
                        </a:lnSpc>
                        <a:spcBef>
                          <a:spcPts val="0"/>
                        </a:spcBef>
                        <a:spcAft>
                          <a:spcPts val="0"/>
                        </a:spcAft>
                        <a:buNone/>
                      </a:pPr>
                      <a:r>
                        <a:rPr b="1" lang="es-CO" sz="1000"/>
                        <a:t>13</a:t>
                      </a:r>
                      <a:endParaRPr b="1" sz="1000"/>
                    </a:p>
                  </a:txBody>
                  <a:tcPr marT="63500" marB="63500" marR="63500" marL="63500"/>
                </a:tc>
                <a:tc>
                  <a:txBody>
                    <a:bodyPr/>
                    <a:lstStyle/>
                    <a:p>
                      <a:pPr indent="0" lvl="0" marL="0" rtl="0" algn="ctr">
                        <a:lnSpc>
                          <a:spcPct val="115000"/>
                        </a:lnSpc>
                        <a:spcBef>
                          <a:spcPts val="0"/>
                        </a:spcBef>
                        <a:spcAft>
                          <a:spcPts val="0"/>
                        </a:spcAft>
                        <a:buNone/>
                      </a:pPr>
                      <a:r>
                        <a:rPr b="1" lang="es-CO" sz="1000"/>
                        <a:t>14</a:t>
                      </a:r>
                      <a:endParaRPr b="1" sz="1000"/>
                    </a:p>
                  </a:txBody>
                  <a:tcPr marT="63500" marB="63500" marR="63500" marL="63500"/>
                </a:tc>
                <a:tc>
                  <a:txBody>
                    <a:bodyPr/>
                    <a:lstStyle/>
                    <a:p>
                      <a:pPr indent="0" lvl="0" marL="0" rtl="0" algn="ctr">
                        <a:lnSpc>
                          <a:spcPct val="115000"/>
                        </a:lnSpc>
                        <a:spcBef>
                          <a:spcPts val="0"/>
                        </a:spcBef>
                        <a:spcAft>
                          <a:spcPts val="0"/>
                        </a:spcAft>
                        <a:buNone/>
                      </a:pPr>
                      <a:r>
                        <a:rPr b="1" lang="es-CO" sz="1000"/>
                        <a:t>15</a:t>
                      </a:r>
                      <a:endParaRPr b="1" sz="1000"/>
                    </a:p>
                  </a:txBody>
                  <a:tcPr marT="63500" marB="63500" marR="63500" marL="63500"/>
                </a:tc>
                <a:tc>
                  <a:txBody>
                    <a:bodyPr/>
                    <a:lstStyle/>
                    <a:p>
                      <a:pPr indent="0" lvl="0" marL="0" rtl="0" algn="ctr">
                        <a:lnSpc>
                          <a:spcPct val="115000"/>
                        </a:lnSpc>
                        <a:spcBef>
                          <a:spcPts val="0"/>
                        </a:spcBef>
                        <a:spcAft>
                          <a:spcPts val="0"/>
                        </a:spcAft>
                        <a:buNone/>
                      </a:pPr>
                      <a:r>
                        <a:rPr b="1" lang="es-CO" sz="1000"/>
                        <a:t>16</a:t>
                      </a:r>
                      <a:endParaRPr b="1" sz="1000"/>
                    </a:p>
                  </a:txBody>
                  <a:tcPr marT="63500" marB="63500" marR="63500" marL="63500"/>
                </a:tc>
              </a:tr>
              <a:tr h="416075">
                <a:tc>
                  <a:txBody>
                    <a:bodyPr/>
                    <a:lstStyle/>
                    <a:p>
                      <a:pPr indent="0" lvl="0" marL="0" rtl="0" algn="l">
                        <a:lnSpc>
                          <a:spcPct val="115000"/>
                        </a:lnSpc>
                        <a:spcBef>
                          <a:spcPts val="0"/>
                        </a:spcBef>
                        <a:spcAft>
                          <a:spcPts val="0"/>
                        </a:spcAft>
                        <a:buNone/>
                      </a:pPr>
                      <a:r>
                        <a:rPr lang="es-CO" sz="1000"/>
                        <a:t>Creación</a:t>
                      </a:r>
                      <a:r>
                        <a:rPr lang="es-CO" sz="1000"/>
                        <a:t> del prototipo</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highlight>
                          <a:srgbClr val="FFFF00"/>
                        </a:highlight>
                      </a:endParaRPr>
                    </a:p>
                  </a:txBody>
                  <a:tcPr marT="63500" marB="63500" marR="63500" marL="63500">
                    <a:solidFill>
                      <a:srgbClr val="FFFF00"/>
                    </a:solidFill>
                  </a:tcPr>
                </a:tc>
                <a:tc>
                  <a:txBody>
                    <a:bodyPr/>
                    <a:lstStyle/>
                    <a:p>
                      <a:pPr indent="0" lvl="0" marL="0" rtl="0" algn="l">
                        <a:lnSpc>
                          <a:spcPct val="115000"/>
                        </a:lnSpc>
                        <a:spcBef>
                          <a:spcPts val="0"/>
                        </a:spcBef>
                        <a:spcAft>
                          <a:spcPts val="0"/>
                        </a:spcAft>
                        <a:buNone/>
                      </a:pPr>
                      <a:r>
                        <a:t/>
                      </a:r>
                      <a:endParaRPr sz="1000">
                        <a:highlight>
                          <a:srgbClr val="FFFF00"/>
                        </a:highlight>
                      </a:endParaRPr>
                    </a:p>
                  </a:txBody>
                  <a:tcPr marT="63500" marB="63500" marR="63500" marL="63500">
                    <a:solidFill>
                      <a:srgbClr val="FFFF00"/>
                    </a:solidFill>
                  </a:tcPr>
                </a:tc>
                <a:tc>
                  <a:txBody>
                    <a:bodyPr/>
                    <a:lstStyle/>
                    <a:p>
                      <a:pPr indent="0" lvl="0" marL="0" rtl="0" algn="l">
                        <a:lnSpc>
                          <a:spcPct val="115000"/>
                        </a:lnSpc>
                        <a:spcBef>
                          <a:spcPts val="0"/>
                        </a:spcBef>
                        <a:spcAft>
                          <a:spcPts val="0"/>
                        </a:spcAft>
                        <a:buNone/>
                      </a:pPr>
                      <a:r>
                        <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p>
                  </a:txBody>
                  <a:tcPr marT="63500" marB="63500" marR="63500" marL="63500"/>
                </a:tc>
              </a:tr>
              <a:tr h="557000">
                <a:tc>
                  <a:txBody>
                    <a:bodyPr/>
                    <a:lstStyle/>
                    <a:p>
                      <a:pPr indent="0" lvl="0" marL="0" rtl="0" algn="l">
                        <a:lnSpc>
                          <a:spcPct val="115000"/>
                        </a:lnSpc>
                        <a:spcBef>
                          <a:spcPts val="0"/>
                        </a:spcBef>
                        <a:spcAft>
                          <a:spcPts val="0"/>
                        </a:spcAft>
                        <a:buNone/>
                      </a:pPr>
                      <a:r>
                        <a:rPr lang="es-CO" sz="1000"/>
                        <a:t>Implementación</a:t>
                      </a:r>
                      <a:r>
                        <a:rPr lang="es-CO" sz="1000"/>
                        <a:t> de los </a:t>
                      </a:r>
                      <a:r>
                        <a:rPr lang="es-CO" sz="1000"/>
                        <a:t>controladores</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p>
                  </a:txBody>
                  <a:tcPr marT="63500" marB="63500" marR="63500" marL="63500">
                    <a:solidFill>
                      <a:srgbClr val="FFFF00"/>
                    </a:solidFill>
                  </a:tcPr>
                </a:tc>
                <a:tc>
                  <a:txBody>
                    <a:bodyPr/>
                    <a:lstStyle/>
                    <a:p>
                      <a:pPr indent="0" lvl="0" marL="0" rtl="0" algn="l">
                        <a:lnSpc>
                          <a:spcPct val="115000"/>
                        </a:lnSpc>
                        <a:spcBef>
                          <a:spcPts val="0"/>
                        </a:spcBef>
                        <a:spcAft>
                          <a:spcPts val="0"/>
                        </a:spcAft>
                        <a:buNone/>
                      </a:pPr>
                      <a:r>
                        <a:t/>
                      </a:r>
                      <a:endParaRPr sz="1000"/>
                    </a:p>
                  </a:txBody>
                  <a:tcPr marT="63500" marB="63500" marR="63500" marL="63500">
                    <a:solidFill>
                      <a:srgbClr val="FFFF00"/>
                    </a:solidFill>
                  </a:tcPr>
                </a:tc>
                <a:tc>
                  <a:txBody>
                    <a:bodyPr/>
                    <a:lstStyle/>
                    <a:p>
                      <a:pPr indent="0" lvl="0" marL="0" rtl="0" algn="l">
                        <a:lnSpc>
                          <a:spcPct val="115000"/>
                        </a:lnSpc>
                        <a:spcBef>
                          <a:spcPts val="0"/>
                        </a:spcBef>
                        <a:spcAft>
                          <a:spcPts val="0"/>
                        </a:spcAft>
                        <a:buNone/>
                      </a:pPr>
                      <a:r>
                        <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p>
                  </a:txBody>
                  <a:tcPr marT="63500" marB="63500" marR="63500" marL="63500"/>
                </a:tc>
              </a:tr>
              <a:tr h="416075">
                <a:tc>
                  <a:txBody>
                    <a:bodyPr/>
                    <a:lstStyle/>
                    <a:p>
                      <a:pPr indent="0" lvl="0" marL="0" rtl="0" algn="l">
                        <a:lnSpc>
                          <a:spcPct val="115000"/>
                        </a:lnSpc>
                        <a:spcBef>
                          <a:spcPts val="0"/>
                        </a:spcBef>
                        <a:spcAft>
                          <a:spcPts val="0"/>
                        </a:spcAft>
                        <a:buNone/>
                      </a:pPr>
                      <a:r>
                        <a:rPr lang="es-CO" sz="1000"/>
                        <a:t>Prueba de funcionamiento </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highlight>
                          <a:srgbClr val="FFFF00"/>
                        </a:highlight>
                      </a:endParaRPr>
                    </a:p>
                  </a:txBody>
                  <a:tcPr marT="63500" marB="63500" marR="63500" marL="63500">
                    <a:solidFill>
                      <a:srgbClr val="FFFF00"/>
                    </a:solidFill>
                  </a:tcPr>
                </a:tc>
                <a:tc>
                  <a:txBody>
                    <a:bodyPr/>
                    <a:lstStyle/>
                    <a:p>
                      <a:pPr indent="0" lvl="0" marL="0" rtl="0" algn="l">
                        <a:lnSpc>
                          <a:spcPct val="115000"/>
                        </a:lnSpc>
                        <a:spcBef>
                          <a:spcPts val="0"/>
                        </a:spcBef>
                        <a:spcAft>
                          <a:spcPts val="0"/>
                        </a:spcAft>
                        <a:buNone/>
                      </a:pPr>
                      <a:r>
                        <a:t/>
                      </a:r>
                      <a:endParaRPr sz="1000">
                        <a:highlight>
                          <a:srgbClr val="FFFF00"/>
                        </a:highlight>
                      </a:endParaRPr>
                    </a:p>
                  </a:txBody>
                  <a:tcPr marT="63500" marB="63500" marR="63500" marL="63500">
                    <a:solidFill>
                      <a:srgbClr val="FFFF00"/>
                    </a:solidFill>
                  </a:tcPr>
                </a:tc>
                <a:tc>
                  <a:txBody>
                    <a:bodyPr/>
                    <a:lstStyle/>
                    <a:p>
                      <a:pPr indent="0" lvl="0" marL="0" rtl="0" algn="l">
                        <a:lnSpc>
                          <a:spcPct val="115000"/>
                        </a:lnSpc>
                        <a:spcBef>
                          <a:spcPts val="0"/>
                        </a:spcBef>
                        <a:spcAft>
                          <a:spcPts val="0"/>
                        </a:spcAft>
                        <a:buNone/>
                      </a:pPr>
                      <a:r>
                        <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p>
                  </a:txBody>
                  <a:tcPr marT="63500" marB="63500" marR="63500" marL="63500"/>
                </a:tc>
              </a:tr>
              <a:tr h="416075">
                <a:tc>
                  <a:txBody>
                    <a:bodyPr/>
                    <a:lstStyle/>
                    <a:p>
                      <a:pPr indent="0" lvl="0" marL="0" rtl="0" algn="l">
                        <a:lnSpc>
                          <a:spcPct val="115000"/>
                        </a:lnSpc>
                        <a:spcBef>
                          <a:spcPts val="0"/>
                        </a:spcBef>
                        <a:spcAft>
                          <a:spcPts val="0"/>
                        </a:spcAft>
                        <a:buNone/>
                      </a:pPr>
                      <a:r>
                        <a:rPr lang="es-CO" sz="1000"/>
                        <a:t>Corrección</a:t>
                      </a:r>
                      <a:r>
                        <a:rPr lang="es-CO" sz="1000"/>
                        <a:t> de errores </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p>
                  </a:txBody>
                  <a:tcPr marT="63500" marB="63500" marR="63500" marL="63500">
                    <a:solidFill>
                      <a:srgbClr val="FFFF00"/>
                    </a:solidFill>
                  </a:tcPr>
                </a:tc>
                <a:tc>
                  <a:txBody>
                    <a:bodyPr/>
                    <a:lstStyle/>
                    <a:p>
                      <a:pPr indent="0" lvl="0" marL="0" rtl="0" algn="l">
                        <a:lnSpc>
                          <a:spcPct val="115000"/>
                        </a:lnSpc>
                        <a:spcBef>
                          <a:spcPts val="0"/>
                        </a:spcBef>
                        <a:spcAft>
                          <a:spcPts val="0"/>
                        </a:spcAft>
                        <a:buNone/>
                      </a:pPr>
                      <a:r>
                        <a:t/>
                      </a:r>
                      <a:endParaRPr sz="1000"/>
                    </a:p>
                  </a:txBody>
                  <a:tcPr marT="63500" marB="63500" marR="63500" marL="63500">
                    <a:solidFill>
                      <a:srgbClr val="FFFF00"/>
                    </a:solidFill>
                  </a:tcPr>
                </a:tc>
                <a:tc>
                  <a:txBody>
                    <a:bodyPr/>
                    <a:lstStyle/>
                    <a:p>
                      <a:pPr indent="0" lvl="0" marL="0" rtl="0" algn="l">
                        <a:lnSpc>
                          <a:spcPct val="115000"/>
                        </a:lnSpc>
                        <a:spcBef>
                          <a:spcPts val="0"/>
                        </a:spcBef>
                        <a:spcAft>
                          <a:spcPts val="0"/>
                        </a:spcAft>
                        <a:buNone/>
                      </a:pPr>
                      <a:r>
                        <a:t/>
                      </a:r>
                      <a:endParaRPr sz="1000"/>
                    </a:p>
                  </a:txBody>
                  <a:tcPr marT="63500" marB="63500" marR="63500" marL="63500">
                    <a:solidFill>
                      <a:srgbClr val="FFFF00"/>
                    </a:solidFill>
                  </a:tcPr>
                </a:tc>
                <a:tc>
                  <a:txBody>
                    <a:bodyPr/>
                    <a:lstStyle/>
                    <a:p>
                      <a:pPr indent="0" lvl="0" marL="0" rtl="0" algn="l">
                        <a:lnSpc>
                          <a:spcPct val="115000"/>
                        </a:lnSpc>
                        <a:spcBef>
                          <a:spcPts val="0"/>
                        </a:spcBef>
                        <a:spcAft>
                          <a:spcPts val="0"/>
                        </a:spcAft>
                        <a:buNone/>
                      </a:pPr>
                      <a:r>
                        <a:t/>
                      </a:r>
                      <a:endParaRPr sz="1000"/>
                    </a:p>
                  </a:txBody>
                  <a:tcPr marT="63500" marB="63500" marR="63500" marL="63500"/>
                </a:tc>
              </a:tr>
              <a:tr h="655100">
                <a:tc>
                  <a:txBody>
                    <a:bodyPr/>
                    <a:lstStyle/>
                    <a:p>
                      <a:pPr indent="0" lvl="0" marL="0" rtl="0" algn="l">
                        <a:lnSpc>
                          <a:spcPct val="115000"/>
                        </a:lnSpc>
                        <a:spcBef>
                          <a:spcPts val="0"/>
                        </a:spcBef>
                        <a:spcAft>
                          <a:spcPts val="0"/>
                        </a:spcAft>
                        <a:buNone/>
                      </a:pPr>
                      <a:r>
                        <a:rPr lang="es-CO" sz="1000"/>
                        <a:t>Segunda </a:t>
                      </a:r>
                      <a:r>
                        <a:rPr lang="es-CO" sz="1000"/>
                        <a:t>presentación</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p>
                  </a:txBody>
                  <a:tcPr marT="63500" marB="63500" marR="63500" marL="63500"/>
                </a:tc>
                <a:tc>
                  <a:txBody>
                    <a:bodyPr/>
                    <a:lstStyle/>
                    <a:p>
                      <a:pPr indent="0" lvl="0" marL="0" rtl="0" algn="l">
                        <a:lnSpc>
                          <a:spcPct val="115000"/>
                        </a:lnSpc>
                        <a:spcBef>
                          <a:spcPts val="0"/>
                        </a:spcBef>
                        <a:spcAft>
                          <a:spcPts val="0"/>
                        </a:spcAft>
                        <a:buNone/>
                      </a:pPr>
                      <a:r>
                        <a:t/>
                      </a:r>
                      <a:endParaRPr sz="1000"/>
                    </a:p>
                  </a:txBody>
                  <a:tcPr marT="63500" marB="63500" marR="63500" marL="63500">
                    <a:solidFill>
                      <a:srgbClr val="FFFF00"/>
                    </a:solidFill>
                  </a:tcPr>
                </a:tc>
              </a:tr>
            </a:tbl>
          </a:graphicData>
        </a:graphic>
      </p:graphicFrame>
      <p:sp>
        <p:nvSpPr>
          <p:cNvPr id="257" name="Google Shape;257;g1f54feb0298_0_110"/>
          <p:cNvSpPr txBox="1"/>
          <p:nvPr/>
        </p:nvSpPr>
        <p:spPr>
          <a:xfrm>
            <a:off x="4467100" y="5023400"/>
            <a:ext cx="2412300" cy="652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CO" sz="1000"/>
              <a:t>Tabla 1.2. Cronograma de actividades. [Tabla propia]</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g20e05219fd1_2_73"/>
          <p:cNvPicPr preferRelativeResize="0"/>
          <p:nvPr/>
        </p:nvPicPr>
        <p:blipFill rotWithShape="1">
          <a:blip r:embed="rId3">
            <a:alphaModFix/>
          </a:blip>
          <a:srcRect b="0" l="0" r="0" t="0"/>
          <a:stretch/>
        </p:blipFill>
        <p:spPr>
          <a:xfrm>
            <a:off x="10729544" y="549534"/>
            <a:ext cx="666902" cy="1022583"/>
          </a:xfrm>
          <a:prstGeom prst="rect">
            <a:avLst/>
          </a:prstGeom>
          <a:noFill/>
          <a:ln>
            <a:noFill/>
          </a:ln>
        </p:spPr>
      </p:pic>
      <p:sp>
        <p:nvSpPr>
          <p:cNvPr id="263" name="Google Shape;263;g20e05219fd1_2_73"/>
          <p:cNvSpPr txBox="1"/>
          <p:nvPr/>
        </p:nvSpPr>
        <p:spPr>
          <a:xfrm>
            <a:off x="201725" y="172925"/>
            <a:ext cx="9912300" cy="13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CO" sz="4600">
                <a:solidFill>
                  <a:srgbClr val="FF9900"/>
                </a:solidFill>
                <a:latin typeface="Poppins"/>
                <a:ea typeface="Poppins"/>
                <a:cs typeface="Poppins"/>
                <a:sym typeface="Poppins"/>
              </a:rPr>
              <a:t>CÁLCULOS ACTUADOR LINEAL DE CREMALLERA Y PIÑÓN SERVO</a:t>
            </a:r>
            <a:endParaRPr b="1" sz="4600">
              <a:solidFill>
                <a:srgbClr val="FF9900"/>
              </a:solidFill>
              <a:latin typeface="Poppins"/>
              <a:ea typeface="Poppins"/>
              <a:cs typeface="Poppins"/>
              <a:sym typeface="Poppins"/>
            </a:endParaRPr>
          </a:p>
        </p:txBody>
      </p:sp>
      <p:sp>
        <p:nvSpPr>
          <p:cNvPr id="264" name="Google Shape;264;g20e05219fd1_2_73"/>
          <p:cNvSpPr txBox="1"/>
          <p:nvPr/>
        </p:nvSpPr>
        <p:spPr>
          <a:xfrm>
            <a:off x="360200" y="2161125"/>
            <a:ext cx="11036400" cy="42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pic>
        <p:nvPicPr>
          <p:cNvPr id="265" name="Google Shape;265;g20e05219fd1_2_73"/>
          <p:cNvPicPr preferRelativeResize="0"/>
          <p:nvPr/>
        </p:nvPicPr>
        <p:blipFill>
          <a:blip r:embed="rId4">
            <a:alphaModFix/>
          </a:blip>
          <a:stretch>
            <a:fillRect/>
          </a:stretch>
        </p:blipFill>
        <p:spPr>
          <a:xfrm>
            <a:off x="753550" y="2410312"/>
            <a:ext cx="4203700" cy="2037375"/>
          </a:xfrm>
          <a:prstGeom prst="rect">
            <a:avLst/>
          </a:prstGeom>
          <a:noFill/>
          <a:ln>
            <a:noFill/>
          </a:ln>
        </p:spPr>
      </p:pic>
      <p:pic>
        <p:nvPicPr>
          <p:cNvPr id="266" name="Google Shape;266;g20e05219fd1_2_73"/>
          <p:cNvPicPr preferRelativeResize="0"/>
          <p:nvPr/>
        </p:nvPicPr>
        <p:blipFill>
          <a:blip r:embed="rId5">
            <a:alphaModFix/>
          </a:blip>
          <a:stretch>
            <a:fillRect/>
          </a:stretch>
        </p:blipFill>
        <p:spPr>
          <a:xfrm>
            <a:off x="312925" y="4661121"/>
            <a:ext cx="6743731" cy="1022600"/>
          </a:xfrm>
          <a:prstGeom prst="rect">
            <a:avLst/>
          </a:prstGeom>
          <a:noFill/>
          <a:ln>
            <a:noFill/>
          </a:ln>
        </p:spPr>
      </p:pic>
      <p:pic>
        <p:nvPicPr>
          <p:cNvPr id="267" name="Google Shape;267;g20e05219fd1_2_73"/>
          <p:cNvPicPr preferRelativeResize="0"/>
          <p:nvPr/>
        </p:nvPicPr>
        <p:blipFill>
          <a:blip r:embed="rId6">
            <a:alphaModFix/>
          </a:blip>
          <a:stretch>
            <a:fillRect/>
          </a:stretch>
        </p:blipFill>
        <p:spPr>
          <a:xfrm>
            <a:off x="6300563" y="2452675"/>
            <a:ext cx="5095875" cy="1952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g20e05219fd1_2_87"/>
          <p:cNvPicPr preferRelativeResize="0"/>
          <p:nvPr/>
        </p:nvPicPr>
        <p:blipFill rotWithShape="1">
          <a:blip r:embed="rId3">
            <a:alphaModFix/>
          </a:blip>
          <a:srcRect b="0" l="0" r="0" t="0"/>
          <a:stretch/>
        </p:blipFill>
        <p:spPr>
          <a:xfrm>
            <a:off x="10729544" y="549534"/>
            <a:ext cx="666902" cy="1022583"/>
          </a:xfrm>
          <a:prstGeom prst="rect">
            <a:avLst/>
          </a:prstGeom>
          <a:noFill/>
          <a:ln>
            <a:noFill/>
          </a:ln>
        </p:spPr>
      </p:pic>
      <p:sp>
        <p:nvSpPr>
          <p:cNvPr id="273" name="Google Shape;273;g20e05219fd1_2_87"/>
          <p:cNvSpPr txBox="1"/>
          <p:nvPr/>
        </p:nvSpPr>
        <p:spPr>
          <a:xfrm>
            <a:off x="201725" y="172925"/>
            <a:ext cx="9912300" cy="13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CO" sz="4600">
                <a:solidFill>
                  <a:srgbClr val="FF9900"/>
                </a:solidFill>
                <a:latin typeface="Poppins"/>
                <a:ea typeface="Poppins"/>
                <a:cs typeface="Poppins"/>
                <a:sym typeface="Poppins"/>
              </a:rPr>
              <a:t>ACELERACIÓN MÁXIMA DE LA BANDA</a:t>
            </a:r>
            <a:endParaRPr b="1" sz="4600">
              <a:solidFill>
                <a:srgbClr val="FF9900"/>
              </a:solidFill>
              <a:latin typeface="Poppins"/>
              <a:ea typeface="Poppins"/>
              <a:cs typeface="Poppins"/>
              <a:sym typeface="Poppins"/>
            </a:endParaRPr>
          </a:p>
        </p:txBody>
      </p:sp>
      <p:sp>
        <p:nvSpPr>
          <p:cNvPr id="274" name="Google Shape;274;g20e05219fd1_2_87"/>
          <p:cNvSpPr txBox="1"/>
          <p:nvPr/>
        </p:nvSpPr>
        <p:spPr>
          <a:xfrm>
            <a:off x="360200" y="2161125"/>
            <a:ext cx="11036400" cy="42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pic>
        <p:nvPicPr>
          <p:cNvPr id="275" name="Google Shape;275;g20e05219fd1_2_87"/>
          <p:cNvPicPr preferRelativeResize="0"/>
          <p:nvPr/>
        </p:nvPicPr>
        <p:blipFill>
          <a:blip r:embed="rId4">
            <a:alphaModFix/>
          </a:blip>
          <a:stretch>
            <a:fillRect/>
          </a:stretch>
        </p:blipFill>
        <p:spPr>
          <a:xfrm>
            <a:off x="6052900" y="2256225"/>
            <a:ext cx="5343699" cy="1985300"/>
          </a:xfrm>
          <a:prstGeom prst="rect">
            <a:avLst/>
          </a:prstGeom>
          <a:noFill/>
          <a:ln>
            <a:noFill/>
          </a:ln>
        </p:spPr>
      </p:pic>
      <p:pic>
        <p:nvPicPr>
          <p:cNvPr id="276" name="Google Shape;276;g20e05219fd1_2_87"/>
          <p:cNvPicPr preferRelativeResize="0"/>
          <p:nvPr/>
        </p:nvPicPr>
        <p:blipFill>
          <a:blip r:embed="rId5">
            <a:alphaModFix/>
          </a:blip>
          <a:stretch>
            <a:fillRect/>
          </a:stretch>
        </p:blipFill>
        <p:spPr>
          <a:xfrm>
            <a:off x="1343719" y="2033619"/>
            <a:ext cx="4051850" cy="2261150"/>
          </a:xfrm>
          <a:prstGeom prst="rect">
            <a:avLst/>
          </a:prstGeom>
          <a:noFill/>
          <a:ln>
            <a:noFill/>
          </a:ln>
        </p:spPr>
      </p:pic>
      <p:pic>
        <p:nvPicPr>
          <p:cNvPr id="277" name="Google Shape;277;g20e05219fd1_2_87"/>
          <p:cNvPicPr preferRelativeResize="0"/>
          <p:nvPr/>
        </p:nvPicPr>
        <p:blipFill>
          <a:blip r:embed="rId6">
            <a:alphaModFix/>
          </a:blip>
          <a:stretch>
            <a:fillRect/>
          </a:stretch>
        </p:blipFill>
        <p:spPr>
          <a:xfrm>
            <a:off x="1703925" y="4590638"/>
            <a:ext cx="3421050" cy="2062575"/>
          </a:xfrm>
          <a:prstGeom prst="rect">
            <a:avLst/>
          </a:prstGeom>
          <a:noFill/>
          <a:ln>
            <a:noFill/>
          </a:ln>
        </p:spPr>
      </p:pic>
      <p:pic>
        <p:nvPicPr>
          <p:cNvPr id="278" name="Google Shape;278;g20e05219fd1_2_87"/>
          <p:cNvPicPr preferRelativeResize="0"/>
          <p:nvPr/>
        </p:nvPicPr>
        <p:blipFill>
          <a:blip r:embed="rId7">
            <a:alphaModFix/>
          </a:blip>
          <a:stretch>
            <a:fillRect/>
          </a:stretch>
        </p:blipFill>
        <p:spPr>
          <a:xfrm>
            <a:off x="5764639" y="4629273"/>
            <a:ext cx="5103909" cy="1985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g26a15a05cc2_2_0"/>
          <p:cNvPicPr preferRelativeResize="0"/>
          <p:nvPr/>
        </p:nvPicPr>
        <p:blipFill rotWithShape="1">
          <a:blip r:embed="rId3">
            <a:alphaModFix/>
          </a:blip>
          <a:srcRect b="0" l="0" r="0" t="0"/>
          <a:stretch/>
        </p:blipFill>
        <p:spPr>
          <a:xfrm>
            <a:off x="10729544" y="549534"/>
            <a:ext cx="666902" cy="1022583"/>
          </a:xfrm>
          <a:prstGeom prst="rect">
            <a:avLst/>
          </a:prstGeom>
          <a:noFill/>
          <a:ln>
            <a:noFill/>
          </a:ln>
        </p:spPr>
      </p:pic>
      <p:sp>
        <p:nvSpPr>
          <p:cNvPr id="92" name="Google Shape;92;g26a15a05cc2_2_0"/>
          <p:cNvSpPr txBox="1"/>
          <p:nvPr/>
        </p:nvSpPr>
        <p:spPr>
          <a:xfrm>
            <a:off x="201725" y="172925"/>
            <a:ext cx="9912300" cy="13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CO" sz="4600">
                <a:solidFill>
                  <a:srgbClr val="FF9900"/>
                </a:solidFill>
                <a:latin typeface="Poppins"/>
                <a:ea typeface="Poppins"/>
                <a:cs typeface="Poppins"/>
                <a:sym typeface="Poppins"/>
              </a:rPr>
              <a:t>DESCRIPCIÓN DEL PROBLEMA</a:t>
            </a:r>
            <a:endParaRPr b="1" sz="4600">
              <a:solidFill>
                <a:srgbClr val="FF9900"/>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p:txBody>
      </p:sp>
      <p:sp>
        <p:nvSpPr>
          <p:cNvPr id="93" name="Google Shape;93;g26a15a05cc2_2_0"/>
          <p:cNvSpPr txBox="1"/>
          <p:nvPr/>
        </p:nvSpPr>
        <p:spPr>
          <a:xfrm>
            <a:off x="360200" y="2161125"/>
            <a:ext cx="11036400" cy="4221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CO" sz="2500">
                <a:solidFill>
                  <a:schemeClr val="dk1"/>
                </a:solidFill>
                <a:latin typeface="Calibri"/>
                <a:ea typeface="Calibri"/>
                <a:cs typeface="Calibri"/>
                <a:sym typeface="Calibri"/>
              </a:rPr>
              <a:t>En el laboratorio de automatización de la Universidad Autónoma de Bucaramanga (UNAB), se dispone de una banda transportadora conectada a un variador de frecuencia Siemens y a una caja reductora. Sin embargo, actualmente su funcionalidad se limita a encenderse y moverse en una dirección a una velocidad constante. En vista de esta situación, se considera la posibilidad de adaptar una zona de la banda transportadora para brindarle una aplicación específica en el ámbito de la industria alimentaria.</a:t>
            </a:r>
            <a:endParaRPr sz="25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g20e05219fd1_2_101"/>
          <p:cNvPicPr preferRelativeResize="0"/>
          <p:nvPr/>
        </p:nvPicPr>
        <p:blipFill rotWithShape="1">
          <a:blip r:embed="rId3">
            <a:alphaModFix/>
          </a:blip>
          <a:srcRect b="0" l="0" r="0" t="0"/>
          <a:stretch/>
        </p:blipFill>
        <p:spPr>
          <a:xfrm>
            <a:off x="10729544" y="549534"/>
            <a:ext cx="666902" cy="1022583"/>
          </a:xfrm>
          <a:prstGeom prst="rect">
            <a:avLst/>
          </a:prstGeom>
          <a:noFill/>
          <a:ln>
            <a:noFill/>
          </a:ln>
        </p:spPr>
      </p:pic>
      <p:sp>
        <p:nvSpPr>
          <p:cNvPr id="284" name="Google Shape;284;g20e05219fd1_2_101"/>
          <p:cNvSpPr txBox="1"/>
          <p:nvPr/>
        </p:nvSpPr>
        <p:spPr>
          <a:xfrm>
            <a:off x="201725" y="172925"/>
            <a:ext cx="9912300" cy="13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CO" sz="4600">
                <a:solidFill>
                  <a:srgbClr val="FF9900"/>
                </a:solidFill>
                <a:latin typeface="Poppins"/>
                <a:ea typeface="Poppins"/>
                <a:cs typeface="Poppins"/>
                <a:sym typeface="Poppins"/>
              </a:rPr>
              <a:t>ACELERACIÓN MÁXIMA DE LA BANDA</a:t>
            </a:r>
            <a:endParaRPr b="1" sz="4600">
              <a:solidFill>
                <a:srgbClr val="FF9900"/>
              </a:solidFill>
              <a:latin typeface="Poppins"/>
              <a:ea typeface="Poppins"/>
              <a:cs typeface="Poppins"/>
              <a:sym typeface="Poppins"/>
            </a:endParaRPr>
          </a:p>
        </p:txBody>
      </p:sp>
      <p:pic>
        <p:nvPicPr>
          <p:cNvPr id="285" name="Google Shape;285;g20e05219fd1_2_101"/>
          <p:cNvPicPr preferRelativeResize="0"/>
          <p:nvPr/>
        </p:nvPicPr>
        <p:blipFill>
          <a:blip r:embed="rId4">
            <a:alphaModFix/>
          </a:blip>
          <a:stretch>
            <a:fillRect/>
          </a:stretch>
        </p:blipFill>
        <p:spPr>
          <a:xfrm>
            <a:off x="525128" y="2153788"/>
            <a:ext cx="4497723" cy="3070000"/>
          </a:xfrm>
          <a:prstGeom prst="rect">
            <a:avLst/>
          </a:prstGeom>
          <a:noFill/>
          <a:ln>
            <a:noFill/>
          </a:ln>
        </p:spPr>
      </p:pic>
      <p:pic>
        <p:nvPicPr>
          <p:cNvPr id="286" name="Google Shape;286;g20e05219fd1_2_101"/>
          <p:cNvPicPr preferRelativeResize="0"/>
          <p:nvPr/>
        </p:nvPicPr>
        <p:blipFill>
          <a:blip r:embed="rId5">
            <a:alphaModFix/>
          </a:blip>
          <a:stretch>
            <a:fillRect/>
          </a:stretch>
        </p:blipFill>
        <p:spPr>
          <a:xfrm>
            <a:off x="6204550" y="1703137"/>
            <a:ext cx="4121575" cy="3451725"/>
          </a:xfrm>
          <a:prstGeom prst="rect">
            <a:avLst/>
          </a:prstGeom>
          <a:noFill/>
          <a:ln>
            <a:noFill/>
          </a:ln>
        </p:spPr>
      </p:pic>
      <p:pic>
        <p:nvPicPr>
          <p:cNvPr id="287" name="Google Shape;287;g20e05219fd1_2_101"/>
          <p:cNvPicPr preferRelativeResize="0"/>
          <p:nvPr/>
        </p:nvPicPr>
        <p:blipFill>
          <a:blip r:embed="rId6">
            <a:alphaModFix/>
          </a:blip>
          <a:stretch>
            <a:fillRect/>
          </a:stretch>
        </p:blipFill>
        <p:spPr>
          <a:xfrm>
            <a:off x="1374900" y="5636125"/>
            <a:ext cx="9442203" cy="900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g20e07dbc5bc_0_0"/>
          <p:cNvPicPr preferRelativeResize="0"/>
          <p:nvPr/>
        </p:nvPicPr>
        <p:blipFill rotWithShape="1">
          <a:blip r:embed="rId3">
            <a:alphaModFix/>
          </a:blip>
          <a:srcRect b="0" l="0" r="0" t="0"/>
          <a:stretch/>
        </p:blipFill>
        <p:spPr>
          <a:xfrm>
            <a:off x="10729544" y="549534"/>
            <a:ext cx="666902" cy="1022583"/>
          </a:xfrm>
          <a:prstGeom prst="rect">
            <a:avLst/>
          </a:prstGeom>
          <a:noFill/>
          <a:ln>
            <a:noFill/>
          </a:ln>
        </p:spPr>
      </p:pic>
      <p:sp>
        <p:nvSpPr>
          <p:cNvPr id="293" name="Google Shape;293;g20e07dbc5bc_0_0"/>
          <p:cNvSpPr txBox="1"/>
          <p:nvPr/>
        </p:nvSpPr>
        <p:spPr>
          <a:xfrm>
            <a:off x="201725" y="172925"/>
            <a:ext cx="9912300" cy="13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CO" sz="4600">
                <a:solidFill>
                  <a:srgbClr val="FF9900"/>
                </a:solidFill>
                <a:latin typeface="Poppins"/>
                <a:ea typeface="Poppins"/>
                <a:cs typeface="Poppins"/>
                <a:sym typeface="Poppins"/>
              </a:rPr>
              <a:t>DISEÑO MECÁNICO</a:t>
            </a:r>
            <a:endParaRPr b="1" sz="4600">
              <a:solidFill>
                <a:srgbClr val="FF9900"/>
              </a:solidFill>
              <a:latin typeface="Poppins"/>
              <a:ea typeface="Poppins"/>
              <a:cs typeface="Poppins"/>
              <a:sym typeface="Poppins"/>
            </a:endParaRPr>
          </a:p>
        </p:txBody>
      </p:sp>
      <p:sp>
        <p:nvSpPr>
          <p:cNvPr id="294" name="Google Shape;294;g20e07dbc5bc_0_0"/>
          <p:cNvSpPr txBox="1"/>
          <p:nvPr/>
        </p:nvSpPr>
        <p:spPr>
          <a:xfrm>
            <a:off x="360200" y="2161125"/>
            <a:ext cx="11036400" cy="42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295" name="Google Shape;295;g20e07dbc5bc_0_0"/>
          <p:cNvSpPr txBox="1"/>
          <p:nvPr/>
        </p:nvSpPr>
        <p:spPr>
          <a:xfrm>
            <a:off x="2022775" y="1217850"/>
            <a:ext cx="3000000" cy="338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CO" sz="1000">
                <a:solidFill>
                  <a:schemeClr val="dk1"/>
                </a:solidFill>
              </a:rPr>
              <a:t>Etapa colocación de la tapa:</a:t>
            </a:r>
            <a:endParaRPr sz="1000">
              <a:solidFill>
                <a:schemeClr val="dk1"/>
              </a:solidFill>
            </a:endParaRPr>
          </a:p>
        </p:txBody>
      </p:sp>
      <p:pic>
        <p:nvPicPr>
          <p:cNvPr id="296" name="Google Shape;296;g20e07dbc5bc_0_0"/>
          <p:cNvPicPr preferRelativeResize="0"/>
          <p:nvPr/>
        </p:nvPicPr>
        <p:blipFill>
          <a:blip r:embed="rId4">
            <a:alphaModFix/>
          </a:blip>
          <a:stretch>
            <a:fillRect/>
          </a:stretch>
        </p:blipFill>
        <p:spPr>
          <a:xfrm>
            <a:off x="8212476" y="1296705"/>
            <a:ext cx="923925" cy="180975"/>
          </a:xfrm>
          <a:prstGeom prst="rect">
            <a:avLst/>
          </a:prstGeom>
          <a:noFill/>
          <a:ln>
            <a:noFill/>
          </a:ln>
        </p:spPr>
      </p:pic>
      <p:pic>
        <p:nvPicPr>
          <p:cNvPr id="297" name="Google Shape;297;g20e07dbc5bc_0_0"/>
          <p:cNvPicPr preferRelativeResize="0"/>
          <p:nvPr/>
        </p:nvPicPr>
        <p:blipFill>
          <a:blip r:embed="rId5">
            <a:alphaModFix/>
          </a:blip>
          <a:stretch>
            <a:fillRect/>
          </a:stretch>
        </p:blipFill>
        <p:spPr>
          <a:xfrm>
            <a:off x="1517560" y="1572121"/>
            <a:ext cx="2810112" cy="4425426"/>
          </a:xfrm>
          <a:prstGeom prst="rect">
            <a:avLst/>
          </a:prstGeom>
          <a:noFill/>
          <a:ln>
            <a:noFill/>
          </a:ln>
        </p:spPr>
      </p:pic>
      <p:pic>
        <p:nvPicPr>
          <p:cNvPr id="298" name="Google Shape;298;g20e07dbc5bc_0_0"/>
          <p:cNvPicPr preferRelativeResize="0"/>
          <p:nvPr/>
        </p:nvPicPr>
        <p:blipFill>
          <a:blip r:embed="rId6">
            <a:alphaModFix/>
          </a:blip>
          <a:stretch>
            <a:fillRect/>
          </a:stretch>
        </p:blipFill>
        <p:spPr>
          <a:xfrm>
            <a:off x="7180125" y="1524848"/>
            <a:ext cx="2810125" cy="451998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g20e05219fd1_2_114"/>
          <p:cNvPicPr preferRelativeResize="0"/>
          <p:nvPr/>
        </p:nvPicPr>
        <p:blipFill rotWithShape="1">
          <a:blip r:embed="rId3">
            <a:alphaModFix/>
          </a:blip>
          <a:srcRect b="0" l="0" r="0" t="0"/>
          <a:stretch/>
        </p:blipFill>
        <p:spPr>
          <a:xfrm>
            <a:off x="10729544" y="549534"/>
            <a:ext cx="666902" cy="1022583"/>
          </a:xfrm>
          <a:prstGeom prst="rect">
            <a:avLst/>
          </a:prstGeom>
          <a:noFill/>
          <a:ln>
            <a:noFill/>
          </a:ln>
        </p:spPr>
      </p:pic>
      <p:sp>
        <p:nvSpPr>
          <p:cNvPr id="304" name="Google Shape;304;g20e05219fd1_2_114"/>
          <p:cNvSpPr txBox="1"/>
          <p:nvPr/>
        </p:nvSpPr>
        <p:spPr>
          <a:xfrm>
            <a:off x="201725" y="172925"/>
            <a:ext cx="9912300" cy="1399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s-CO" sz="4600">
                <a:solidFill>
                  <a:srgbClr val="FF9900"/>
                </a:solidFill>
                <a:latin typeface="Poppins"/>
                <a:ea typeface="Poppins"/>
                <a:cs typeface="Poppins"/>
                <a:sym typeface="Poppins"/>
              </a:rPr>
              <a:t>ANÁLISIS DE ELEMENTOS FINITOS (FEA) EN TERCERA ETAPA</a:t>
            </a:r>
            <a:endParaRPr b="1" sz="4600">
              <a:solidFill>
                <a:srgbClr val="FF9900"/>
              </a:solidFill>
              <a:latin typeface="Poppins"/>
              <a:ea typeface="Poppins"/>
              <a:cs typeface="Poppins"/>
              <a:sym typeface="Poppins"/>
            </a:endParaRPr>
          </a:p>
          <a:p>
            <a:pPr indent="0" lvl="0" marL="0" rtl="0" algn="l">
              <a:spcBef>
                <a:spcPts val="1200"/>
              </a:spcBef>
              <a:spcAft>
                <a:spcPts val="0"/>
              </a:spcAft>
              <a:buNone/>
            </a:pPr>
            <a:r>
              <a:t/>
            </a:r>
            <a:endParaRPr b="1" sz="4600">
              <a:solidFill>
                <a:srgbClr val="FF9900"/>
              </a:solidFill>
              <a:latin typeface="Poppins"/>
              <a:ea typeface="Poppins"/>
              <a:cs typeface="Poppins"/>
              <a:sym typeface="Poppins"/>
            </a:endParaRPr>
          </a:p>
        </p:txBody>
      </p:sp>
      <p:pic>
        <p:nvPicPr>
          <p:cNvPr id="305" name="Google Shape;305;g20e05219fd1_2_114"/>
          <p:cNvPicPr preferRelativeResize="0"/>
          <p:nvPr/>
        </p:nvPicPr>
        <p:blipFill>
          <a:blip r:embed="rId4">
            <a:alphaModFix/>
          </a:blip>
          <a:stretch>
            <a:fillRect/>
          </a:stretch>
        </p:blipFill>
        <p:spPr>
          <a:xfrm>
            <a:off x="689047" y="2051050"/>
            <a:ext cx="5014301" cy="3754975"/>
          </a:xfrm>
          <a:prstGeom prst="rect">
            <a:avLst/>
          </a:prstGeom>
          <a:noFill/>
          <a:ln>
            <a:noFill/>
          </a:ln>
        </p:spPr>
      </p:pic>
      <p:pic>
        <p:nvPicPr>
          <p:cNvPr id="306" name="Google Shape;306;g20e05219fd1_2_114"/>
          <p:cNvPicPr preferRelativeResize="0"/>
          <p:nvPr/>
        </p:nvPicPr>
        <p:blipFill>
          <a:blip r:embed="rId5">
            <a:alphaModFix/>
          </a:blip>
          <a:stretch>
            <a:fillRect/>
          </a:stretch>
        </p:blipFill>
        <p:spPr>
          <a:xfrm>
            <a:off x="6368150" y="1934638"/>
            <a:ext cx="4776599" cy="3987800"/>
          </a:xfrm>
          <a:prstGeom prst="rect">
            <a:avLst/>
          </a:prstGeom>
          <a:noFill/>
          <a:ln>
            <a:noFill/>
          </a:ln>
        </p:spPr>
      </p:pic>
      <p:pic>
        <p:nvPicPr>
          <p:cNvPr id="307" name="Google Shape;307;g20e05219fd1_2_114"/>
          <p:cNvPicPr preferRelativeResize="0"/>
          <p:nvPr/>
        </p:nvPicPr>
        <p:blipFill>
          <a:blip r:embed="rId6">
            <a:alphaModFix/>
          </a:blip>
          <a:stretch>
            <a:fillRect/>
          </a:stretch>
        </p:blipFill>
        <p:spPr>
          <a:xfrm>
            <a:off x="1358900" y="6233588"/>
            <a:ext cx="8963025" cy="495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g20e05219fd1_2_126"/>
          <p:cNvPicPr preferRelativeResize="0"/>
          <p:nvPr/>
        </p:nvPicPr>
        <p:blipFill rotWithShape="1">
          <a:blip r:embed="rId3">
            <a:alphaModFix/>
          </a:blip>
          <a:srcRect b="0" l="0" r="0" t="0"/>
          <a:stretch/>
        </p:blipFill>
        <p:spPr>
          <a:xfrm>
            <a:off x="10729544" y="549534"/>
            <a:ext cx="666902" cy="1022583"/>
          </a:xfrm>
          <a:prstGeom prst="rect">
            <a:avLst/>
          </a:prstGeom>
          <a:noFill/>
          <a:ln>
            <a:noFill/>
          </a:ln>
        </p:spPr>
      </p:pic>
      <p:sp>
        <p:nvSpPr>
          <p:cNvPr id="313" name="Google Shape;313;g20e05219fd1_2_126"/>
          <p:cNvSpPr txBox="1"/>
          <p:nvPr/>
        </p:nvSpPr>
        <p:spPr>
          <a:xfrm>
            <a:off x="201725" y="172925"/>
            <a:ext cx="9912300" cy="1399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s-CO" sz="4600">
                <a:solidFill>
                  <a:srgbClr val="FF9900"/>
                </a:solidFill>
                <a:latin typeface="Poppins"/>
                <a:ea typeface="Poppins"/>
                <a:cs typeface="Poppins"/>
                <a:sym typeface="Poppins"/>
              </a:rPr>
              <a:t>ANÁLISIS DE ELEMENTOS FINITOS (FEA) EN TERCERA ETAPA</a:t>
            </a:r>
            <a:endParaRPr b="1" sz="4600">
              <a:solidFill>
                <a:srgbClr val="FF9900"/>
              </a:solidFill>
              <a:latin typeface="Poppins"/>
              <a:ea typeface="Poppins"/>
              <a:cs typeface="Poppins"/>
              <a:sym typeface="Poppins"/>
            </a:endParaRPr>
          </a:p>
          <a:p>
            <a:pPr indent="0" lvl="0" marL="0" rtl="0" algn="l">
              <a:spcBef>
                <a:spcPts val="1200"/>
              </a:spcBef>
              <a:spcAft>
                <a:spcPts val="0"/>
              </a:spcAft>
              <a:buNone/>
            </a:pPr>
            <a:r>
              <a:t/>
            </a:r>
            <a:endParaRPr b="1" sz="4600">
              <a:solidFill>
                <a:srgbClr val="FF9900"/>
              </a:solidFill>
              <a:latin typeface="Poppins"/>
              <a:ea typeface="Poppins"/>
              <a:cs typeface="Poppins"/>
              <a:sym typeface="Poppins"/>
            </a:endParaRPr>
          </a:p>
        </p:txBody>
      </p:sp>
      <p:pic>
        <p:nvPicPr>
          <p:cNvPr id="314" name="Google Shape;314;g20e05219fd1_2_126"/>
          <p:cNvPicPr preferRelativeResize="0"/>
          <p:nvPr/>
        </p:nvPicPr>
        <p:blipFill>
          <a:blip r:embed="rId4">
            <a:alphaModFix/>
          </a:blip>
          <a:stretch>
            <a:fillRect/>
          </a:stretch>
        </p:blipFill>
        <p:spPr>
          <a:xfrm>
            <a:off x="2759150" y="2167899"/>
            <a:ext cx="5294100" cy="3595650"/>
          </a:xfrm>
          <a:prstGeom prst="rect">
            <a:avLst/>
          </a:prstGeom>
          <a:noFill/>
          <a:ln>
            <a:noFill/>
          </a:ln>
        </p:spPr>
      </p:pic>
      <p:pic>
        <p:nvPicPr>
          <p:cNvPr id="315" name="Google Shape;315;g20e05219fd1_2_126"/>
          <p:cNvPicPr preferRelativeResize="0"/>
          <p:nvPr/>
        </p:nvPicPr>
        <p:blipFill>
          <a:blip r:embed="rId5">
            <a:alphaModFix/>
          </a:blip>
          <a:stretch>
            <a:fillRect/>
          </a:stretch>
        </p:blipFill>
        <p:spPr>
          <a:xfrm>
            <a:off x="1200150" y="5980714"/>
            <a:ext cx="8582122" cy="69313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g20e05219fd1_2_60"/>
          <p:cNvPicPr preferRelativeResize="0"/>
          <p:nvPr/>
        </p:nvPicPr>
        <p:blipFill rotWithShape="1">
          <a:blip r:embed="rId3">
            <a:alphaModFix/>
          </a:blip>
          <a:srcRect b="0" l="0" r="0" t="0"/>
          <a:stretch/>
        </p:blipFill>
        <p:spPr>
          <a:xfrm>
            <a:off x="10729544" y="549534"/>
            <a:ext cx="666902" cy="1022583"/>
          </a:xfrm>
          <a:prstGeom prst="rect">
            <a:avLst/>
          </a:prstGeom>
          <a:noFill/>
          <a:ln>
            <a:noFill/>
          </a:ln>
        </p:spPr>
      </p:pic>
      <p:sp>
        <p:nvSpPr>
          <p:cNvPr id="321" name="Google Shape;321;g20e05219fd1_2_60"/>
          <p:cNvSpPr txBox="1"/>
          <p:nvPr/>
        </p:nvSpPr>
        <p:spPr>
          <a:xfrm>
            <a:off x="702425" y="261650"/>
            <a:ext cx="9912300" cy="13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CO" sz="4600">
                <a:solidFill>
                  <a:srgbClr val="FF9900"/>
                </a:solidFill>
                <a:latin typeface="Poppins"/>
                <a:ea typeface="Poppins"/>
                <a:cs typeface="Poppins"/>
                <a:sym typeface="Poppins"/>
              </a:rPr>
              <a:t>EVIDENCIA DISEÑO MECÁNICO</a:t>
            </a:r>
            <a:endParaRPr b="1" sz="4600">
              <a:solidFill>
                <a:srgbClr val="FF9900"/>
              </a:solidFill>
              <a:latin typeface="Poppins"/>
              <a:ea typeface="Poppins"/>
              <a:cs typeface="Poppins"/>
              <a:sym typeface="Poppins"/>
            </a:endParaRPr>
          </a:p>
        </p:txBody>
      </p:sp>
      <p:sp>
        <p:nvSpPr>
          <p:cNvPr id="322" name="Google Shape;322;g20e05219fd1_2_60"/>
          <p:cNvSpPr txBox="1"/>
          <p:nvPr/>
        </p:nvSpPr>
        <p:spPr>
          <a:xfrm>
            <a:off x="360200" y="2161125"/>
            <a:ext cx="11036400" cy="42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323" name="Google Shape;323;g20e05219fd1_2_60"/>
          <p:cNvSpPr txBox="1"/>
          <p:nvPr/>
        </p:nvSpPr>
        <p:spPr>
          <a:xfrm>
            <a:off x="2943812" y="1137650"/>
            <a:ext cx="5869200" cy="523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CO" sz="2200">
                <a:solidFill>
                  <a:schemeClr val="dk1"/>
                </a:solidFill>
              </a:rPr>
              <a:t>Evidencia Segunda Etapa</a:t>
            </a:r>
            <a:endParaRPr b="1" sz="2200">
              <a:solidFill>
                <a:schemeClr val="dk1"/>
              </a:solidFill>
            </a:endParaRPr>
          </a:p>
        </p:txBody>
      </p:sp>
      <p:pic>
        <p:nvPicPr>
          <p:cNvPr id="324" name="Google Shape;324;g20e05219fd1_2_60"/>
          <p:cNvPicPr preferRelativeResize="0"/>
          <p:nvPr/>
        </p:nvPicPr>
        <p:blipFill rotWithShape="1">
          <a:blip r:embed="rId4">
            <a:alphaModFix/>
          </a:blip>
          <a:srcRect b="0" l="10615" r="21468" t="10778"/>
          <a:stretch/>
        </p:blipFill>
        <p:spPr>
          <a:xfrm>
            <a:off x="5798700" y="1983375"/>
            <a:ext cx="2519713" cy="4399052"/>
          </a:xfrm>
          <a:prstGeom prst="rect">
            <a:avLst/>
          </a:prstGeom>
          <a:noFill/>
          <a:ln>
            <a:noFill/>
          </a:ln>
        </p:spPr>
      </p:pic>
      <p:pic>
        <p:nvPicPr>
          <p:cNvPr id="325" name="Google Shape;325;g20e05219fd1_2_60"/>
          <p:cNvPicPr preferRelativeResize="0"/>
          <p:nvPr/>
        </p:nvPicPr>
        <p:blipFill>
          <a:blip r:embed="rId5">
            <a:alphaModFix/>
          </a:blip>
          <a:stretch>
            <a:fillRect/>
          </a:stretch>
        </p:blipFill>
        <p:spPr>
          <a:xfrm>
            <a:off x="1772865" y="1983375"/>
            <a:ext cx="3433534" cy="4399050"/>
          </a:xfrm>
          <a:prstGeom prst="rect">
            <a:avLst/>
          </a:prstGeom>
          <a:noFill/>
          <a:ln>
            <a:noFill/>
          </a:ln>
        </p:spPr>
      </p:pic>
      <p:pic>
        <p:nvPicPr>
          <p:cNvPr id="326" name="Google Shape;326;g20e05219fd1_2_60"/>
          <p:cNvPicPr preferRelativeResize="0"/>
          <p:nvPr/>
        </p:nvPicPr>
        <p:blipFill>
          <a:blip r:embed="rId6">
            <a:alphaModFix/>
          </a:blip>
          <a:stretch>
            <a:fillRect/>
          </a:stretch>
        </p:blipFill>
        <p:spPr>
          <a:xfrm>
            <a:off x="8813000" y="1953726"/>
            <a:ext cx="2132275" cy="44583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g20e05219fd1_2_0"/>
          <p:cNvPicPr preferRelativeResize="0"/>
          <p:nvPr/>
        </p:nvPicPr>
        <p:blipFill rotWithShape="1">
          <a:blip r:embed="rId3">
            <a:alphaModFix/>
          </a:blip>
          <a:srcRect b="0" l="0" r="0" t="0"/>
          <a:stretch/>
        </p:blipFill>
        <p:spPr>
          <a:xfrm>
            <a:off x="10729544" y="549534"/>
            <a:ext cx="666902" cy="1022583"/>
          </a:xfrm>
          <a:prstGeom prst="rect">
            <a:avLst/>
          </a:prstGeom>
          <a:noFill/>
          <a:ln>
            <a:noFill/>
          </a:ln>
        </p:spPr>
      </p:pic>
      <p:sp>
        <p:nvSpPr>
          <p:cNvPr id="332" name="Google Shape;332;g20e05219fd1_2_0"/>
          <p:cNvSpPr txBox="1"/>
          <p:nvPr/>
        </p:nvSpPr>
        <p:spPr>
          <a:xfrm>
            <a:off x="201725" y="172925"/>
            <a:ext cx="9912300" cy="13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CO" sz="4600">
                <a:solidFill>
                  <a:srgbClr val="FF9900"/>
                </a:solidFill>
                <a:latin typeface="Poppins"/>
                <a:ea typeface="Poppins"/>
                <a:cs typeface="Poppins"/>
                <a:sym typeface="Poppins"/>
              </a:rPr>
              <a:t>EVIDENCIA DISEÑO </a:t>
            </a:r>
            <a:r>
              <a:rPr b="1" lang="es-CO" sz="4600">
                <a:solidFill>
                  <a:srgbClr val="FF9900"/>
                </a:solidFill>
                <a:latin typeface="Poppins"/>
                <a:ea typeface="Poppins"/>
                <a:cs typeface="Poppins"/>
                <a:sym typeface="Poppins"/>
              </a:rPr>
              <a:t>MECÁNICO</a:t>
            </a:r>
            <a:endParaRPr b="1" sz="4600">
              <a:solidFill>
                <a:srgbClr val="FF9900"/>
              </a:solidFill>
              <a:latin typeface="Poppins"/>
              <a:ea typeface="Poppins"/>
              <a:cs typeface="Poppins"/>
              <a:sym typeface="Poppins"/>
            </a:endParaRPr>
          </a:p>
        </p:txBody>
      </p:sp>
      <p:sp>
        <p:nvSpPr>
          <p:cNvPr id="333" name="Google Shape;333;g20e05219fd1_2_0"/>
          <p:cNvSpPr txBox="1"/>
          <p:nvPr/>
        </p:nvSpPr>
        <p:spPr>
          <a:xfrm>
            <a:off x="360200" y="2161125"/>
            <a:ext cx="11036400" cy="42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334" name="Google Shape;334;g20e05219fd1_2_0"/>
          <p:cNvSpPr txBox="1"/>
          <p:nvPr/>
        </p:nvSpPr>
        <p:spPr>
          <a:xfrm>
            <a:off x="1676200" y="1171925"/>
            <a:ext cx="3000000" cy="648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s-CO">
                <a:solidFill>
                  <a:schemeClr val="dk1"/>
                </a:solidFill>
              </a:rPr>
              <a:t>Diseño Actuador Lineal de Cremallera y Piñón Servo</a:t>
            </a:r>
            <a:endParaRPr b="1">
              <a:solidFill>
                <a:schemeClr val="dk1"/>
              </a:solidFill>
            </a:endParaRPr>
          </a:p>
        </p:txBody>
      </p:sp>
      <p:pic>
        <p:nvPicPr>
          <p:cNvPr id="335" name="Google Shape;335;g20e05219fd1_2_0"/>
          <p:cNvPicPr preferRelativeResize="0"/>
          <p:nvPr/>
        </p:nvPicPr>
        <p:blipFill>
          <a:blip r:embed="rId4">
            <a:alphaModFix/>
          </a:blip>
          <a:stretch>
            <a:fillRect/>
          </a:stretch>
        </p:blipFill>
        <p:spPr>
          <a:xfrm>
            <a:off x="1527751" y="1818913"/>
            <a:ext cx="2884349" cy="4221300"/>
          </a:xfrm>
          <a:prstGeom prst="rect">
            <a:avLst/>
          </a:prstGeom>
          <a:noFill/>
          <a:ln>
            <a:noFill/>
          </a:ln>
        </p:spPr>
      </p:pic>
      <p:sp>
        <p:nvSpPr>
          <p:cNvPr id="336" name="Google Shape;336;g20e05219fd1_2_0"/>
          <p:cNvSpPr txBox="1"/>
          <p:nvPr/>
        </p:nvSpPr>
        <p:spPr>
          <a:xfrm>
            <a:off x="6202875" y="1171925"/>
            <a:ext cx="3000000" cy="400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s-CO">
                <a:solidFill>
                  <a:schemeClr val="dk1"/>
                </a:solidFill>
              </a:rPr>
              <a:t>Evidencia</a:t>
            </a:r>
            <a:endParaRPr b="1">
              <a:solidFill>
                <a:schemeClr val="dk1"/>
              </a:solidFill>
            </a:endParaRPr>
          </a:p>
        </p:txBody>
      </p:sp>
      <p:grpSp>
        <p:nvGrpSpPr>
          <p:cNvPr id="337" name="Google Shape;337;g20e05219fd1_2_0"/>
          <p:cNvGrpSpPr/>
          <p:nvPr/>
        </p:nvGrpSpPr>
        <p:grpSpPr>
          <a:xfrm>
            <a:off x="5744430" y="1753661"/>
            <a:ext cx="4718701" cy="4221200"/>
            <a:chOff x="5339070" y="1701000"/>
            <a:chExt cx="4824354" cy="4339227"/>
          </a:xfrm>
        </p:grpSpPr>
        <p:pic>
          <p:nvPicPr>
            <p:cNvPr id="338" name="Google Shape;338;g20e05219fd1_2_0"/>
            <p:cNvPicPr preferRelativeResize="0"/>
            <p:nvPr/>
          </p:nvPicPr>
          <p:blipFill rotWithShape="1">
            <a:blip r:embed="rId5">
              <a:alphaModFix/>
            </a:blip>
            <a:srcRect b="21836" l="2075" r="0" t="21547"/>
            <a:stretch/>
          </p:blipFill>
          <p:spPr>
            <a:xfrm>
              <a:off x="8115725" y="1701000"/>
              <a:ext cx="2047699" cy="2105699"/>
            </a:xfrm>
            <a:prstGeom prst="rect">
              <a:avLst/>
            </a:prstGeom>
            <a:noFill/>
            <a:ln>
              <a:noFill/>
            </a:ln>
          </p:spPr>
        </p:pic>
        <p:pic>
          <p:nvPicPr>
            <p:cNvPr id="339" name="Google Shape;339;g20e05219fd1_2_0"/>
            <p:cNvPicPr preferRelativeResize="0"/>
            <p:nvPr/>
          </p:nvPicPr>
          <p:blipFill rotWithShape="1">
            <a:blip r:embed="rId6">
              <a:alphaModFix/>
            </a:blip>
            <a:srcRect b="22811" l="1845" r="0" t="15634"/>
            <a:stretch/>
          </p:blipFill>
          <p:spPr>
            <a:xfrm>
              <a:off x="8115725" y="3756175"/>
              <a:ext cx="2047699" cy="2284052"/>
            </a:xfrm>
            <a:prstGeom prst="rect">
              <a:avLst/>
            </a:prstGeom>
            <a:noFill/>
            <a:ln>
              <a:noFill/>
            </a:ln>
          </p:spPr>
        </p:pic>
        <p:pic>
          <p:nvPicPr>
            <p:cNvPr id="340" name="Google Shape;340;g20e05219fd1_2_0"/>
            <p:cNvPicPr preferRelativeResize="0"/>
            <p:nvPr/>
          </p:nvPicPr>
          <p:blipFill rotWithShape="1">
            <a:blip r:embed="rId7">
              <a:alphaModFix/>
            </a:blip>
            <a:srcRect b="12141" l="0" r="0" t="0"/>
            <a:stretch/>
          </p:blipFill>
          <p:spPr>
            <a:xfrm>
              <a:off x="5339070" y="1701000"/>
              <a:ext cx="2776656" cy="4339226"/>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g20e05219fd1_2_18"/>
          <p:cNvPicPr preferRelativeResize="0"/>
          <p:nvPr/>
        </p:nvPicPr>
        <p:blipFill rotWithShape="1">
          <a:blip r:embed="rId3">
            <a:alphaModFix/>
          </a:blip>
          <a:srcRect b="0" l="0" r="0" t="0"/>
          <a:stretch/>
        </p:blipFill>
        <p:spPr>
          <a:xfrm>
            <a:off x="10729544" y="549534"/>
            <a:ext cx="666902" cy="1022583"/>
          </a:xfrm>
          <a:prstGeom prst="rect">
            <a:avLst/>
          </a:prstGeom>
          <a:noFill/>
          <a:ln>
            <a:noFill/>
          </a:ln>
        </p:spPr>
      </p:pic>
      <p:sp>
        <p:nvSpPr>
          <p:cNvPr id="346" name="Google Shape;346;g20e05219fd1_2_18"/>
          <p:cNvSpPr txBox="1"/>
          <p:nvPr/>
        </p:nvSpPr>
        <p:spPr>
          <a:xfrm>
            <a:off x="732925" y="172925"/>
            <a:ext cx="9912300" cy="13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CO" sz="4600">
                <a:solidFill>
                  <a:srgbClr val="FF9900"/>
                </a:solidFill>
                <a:latin typeface="Poppins"/>
                <a:ea typeface="Poppins"/>
                <a:cs typeface="Poppins"/>
                <a:sym typeface="Poppins"/>
              </a:rPr>
              <a:t>EVIDENCIA DISEÑO MECÁNICO</a:t>
            </a:r>
            <a:endParaRPr b="1" sz="4600">
              <a:solidFill>
                <a:srgbClr val="FF9900"/>
              </a:solidFill>
              <a:latin typeface="Poppins"/>
              <a:ea typeface="Poppins"/>
              <a:cs typeface="Poppins"/>
              <a:sym typeface="Poppins"/>
            </a:endParaRPr>
          </a:p>
        </p:txBody>
      </p:sp>
      <p:sp>
        <p:nvSpPr>
          <p:cNvPr id="347" name="Google Shape;347;g20e05219fd1_2_18"/>
          <p:cNvSpPr txBox="1"/>
          <p:nvPr/>
        </p:nvSpPr>
        <p:spPr>
          <a:xfrm>
            <a:off x="360200" y="2161125"/>
            <a:ext cx="11036400" cy="42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348" name="Google Shape;348;g20e05219fd1_2_18"/>
          <p:cNvSpPr txBox="1"/>
          <p:nvPr/>
        </p:nvSpPr>
        <p:spPr>
          <a:xfrm>
            <a:off x="1438363" y="1033600"/>
            <a:ext cx="3000000" cy="648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s-CO">
                <a:solidFill>
                  <a:schemeClr val="dk1"/>
                </a:solidFill>
              </a:rPr>
              <a:t>Diseño Soporte estructura tercera etapa</a:t>
            </a:r>
            <a:endParaRPr b="1">
              <a:solidFill>
                <a:schemeClr val="dk1"/>
              </a:solidFill>
            </a:endParaRPr>
          </a:p>
        </p:txBody>
      </p:sp>
      <p:sp>
        <p:nvSpPr>
          <p:cNvPr id="349" name="Google Shape;349;g20e05219fd1_2_18"/>
          <p:cNvSpPr txBox="1"/>
          <p:nvPr/>
        </p:nvSpPr>
        <p:spPr>
          <a:xfrm>
            <a:off x="6348863" y="1033600"/>
            <a:ext cx="3000000" cy="431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s-CO" sz="1600">
                <a:solidFill>
                  <a:schemeClr val="dk1"/>
                </a:solidFill>
              </a:rPr>
              <a:t>Evidencia</a:t>
            </a:r>
            <a:endParaRPr b="1" sz="1600">
              <a:solidFill>
                <a:schemeClr val="dk1"/>
              </a:solidFill>
            </a:endParaRPr>
          </a:p>
        </p:txBody>
      </p:sp>
      <p:pic>
        <p:nvPicPr>
          <p:cNvPr id="350" name="Google Shape;350;g20e05219fd1_2_18"/>
          <p:cNvPicPr preferRelativeResize="0"/>
          <p:nvPr/>
        </p:nvPicPr>
        <p:blipFill>
          <a:blip r:embed="rId4">
            <a:alphaModFix/>
          </a:blip>
          <a:stretch>
            <a:fillRect/>
          </a:stretch>
        </p:blipFill>
        <p:spPr>
          <a:xfrm>
            <a:off x="1539600" y="1635400"/>
            <a:ext cx="2622850" cy="4747176"/>
          </a:xfrm>
          <a:prstGeom prst="rect">
            <a:avLst/>
          </a:prstGeom>
          <a:noFill/>
          <a:ln>
            <a:noFill/>
          </a:ln>
        </p:spPr>
      </p:pic>
      <p:pic>
        <p:nvPicPr>
          <p:cNvPr id="351" name="Google Shape;351;g20e05219fd1_2_18"/>
          <p:cNvPicPr preferRelativeResize="0"/>
          <p:nvPr/>
        </p:nvPicPr>
        <p:blipFill rotWithShape="1">
          <a:blip r:embed="rId5">
            <a:alphaModFix/>
          </a:blip>
          <a:srcRect b="19559" l="9349" r="13697" t="17220"/>
          <a:stretch/>
        </p:blipFill>
        <p:spPr>
          <a:xfrm>
            <a:off x="6224400" y="1635388"/>
            <a:ext cx="3248950" cy="47471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g20e05219fd1_2_45"/>
          <p:cNvPicPr preferRelativeResize="0"/>
          <p:nvPr/>
        </p:nvPicPr>
        <p:blipFill rotWithShape="1">
          <a:blip r:embed="rId3">
            <a:alphaModFix/>
          </a:blip>
          <a:srcRect b="0" l="0" r="0" t="0"/>
          <a:stretch/>
        </p:blipFill>
        <p:spPr>
          <a:xfrm>
            <a:off x="10729544" y="549534"/>
            <a:ext cx="666902" cy="1022583"/>
          </a:xfrm>
          <a:prstGeom prst="rect">
            <a:avLst/>
          </a:prstGeom>
          <a:noFill/>
          <a:ln>
            <a:noFill/>
          </a:ln>
        </p:spPr>
      </p:pic>
      <p:sp>
        <p:nvSpPr>
          <p:cNvPr id="357" name="Google Shape;357;g20e05219fd1_2_45"/>
          <p:cNvSpPr txBox="1"/>
          <p:nvPr/>
        </p:nvSpPr>
        <p:spPr>
          <a:xfrm>
            <a:off x="515775" y="549525"/>
            <a:ext cx="9912300" cy="13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CO" sz="4600">
                <a:solidFill>
                  <a:srgbClr val="FF9900"/>
                </a:solidFill>
                <a:latin typeface="Poppins"/>
                <a:ea typeface="Poppins"/>
                <a:cs typeface="Poppins"/>
                <a:sym typeface="Poppins"/>
              </a:rPr>
              <a:t>EVIDENCIA DISEÑO MECÁNICO</a:t>
            </a:r>
            <a:endParaRPr b="1" sz="4600">
              <a:solidFill>
                <a:srgbClr val="FF9900"/>
              </a:solidFill>
              <a:latin typeface="Poppins"/>
              <a:ea typeface="Poppins"/>
              <a:cs typeface="Poppins"/>
              <a:sym typeface="Poppins"/>
            </a:endParaRPr>
          </a:p>
        </p:txBody>
      </p:sp>
      <p:sp>
        <p:nvSpPr>
          <p:cNvPr id="358" name="Google Shape;358;g20e05219fd1_2_45"/>
          <p:cNvSpPr txBox="1"/>
          <p:nvPr/>
        </p:nvSpPr>
        <p:spPr>
          <a:xfrm>
            <a:off x="360200" y="2161125"/>
            <a:ext cx="11036400" cy="42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359" name="Google Shape;359;g20e05219fd1_2_45"/>
          <p:cNvSpPr txBox="1"/>
          <p:nvPr/>
        </p:nvSpPr>
        <p:spPr>
          <a:xfrm>
            <a:off x="1438363" y="1666513"/>
            <a:ext cx="3000000" cy="400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s-CO">
                <a:solidFill>
                  <a:schemeClr val="dk1"/>
                </a:solidFill>
              </a:rPr>
              <a:t>Diseño Soporte motor </a:t>
            </a:r>
            <a:endParaRPr b="1">
              <a:solidFill>
                <a:schemeClr val="dk1"/>
              </a:solidFill>
            </a:endParaRPr>
          </a:p>
        </p:txBody>
      </p:sp>
      <p:sp>
        <p:nvSpPr>
          <p:cNvPr id="360" name="Google Shape;360;g20e05219fd1_2_45"/>
          <p:cNvSpPr txBox="1"/>
          <p:nvPr/>
        </p:nvSpPr>
        <p:spPr>
          <a:xfrm>
            <a:off x="6573438" y="1651075"/>
            <a:ext cx="3000000" cy="431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s-CO" sz="1600">
                <a:solidFill>
                  <a:schemeClr val="dk1"/>
                </a:solidFill>
              </a:rPr>
              <a:t>Evidencia</a:t>
            </a:r>
            <a:endParaRPr b="1" sz="1600">
              <a:solidFill>
                <a:schemeClr val="dk1"/>
              </a:solidFill>
            </a:endParaRPr>
          </a:p>
        </p:txBody>
      </p:sp>
      <p:pic>
        <p:nvPicPr>
          <p:cNvPr id="361" name="Google Shape;361;g20e05219fd1_2_45"/>
          <p:cNvPicPr preferRelativeResize="0"/>
          <p:nvPr/>
        </p:nvPicPr>
        <p:blipFill>
          <a:blip r:embed="rId4">
            <a:alphaModFix/>
          </a:blip>
          <a:stretch>
            <a:fillRect/>
          </a:stretch>
        </p:blipFill>
        <p:spPr>
          <a:xfrm>
            <a:off x="672162" y="2454200"/>
            <a:ext cx="4756725" cy="3400324"/>
          </a:xfrm>
          <a:prstGeom prst="rect">
            <a:avLst/>
          </a:prstGeom>
          <a:noFill/>
          <a:ln>
            <a:noFill/>
          </a:ln>
        </p:spPr>
      </p:pic>
      <p:pic>
        <p:nvPicPr>
          <p:cNvPr id="362" name="Google Shape;362;g20e05219fd1_2_45"/>
          <p:cNvPicPr preferRelativeResize="0"/>
          <p:nvPr/>
        </p:nvPicPr>
        <p:blipFill rotWithShape="1">
          <a:blip r:embed="rId5">
            <a:alphaModFix/>
          </a:blip>
          <a:srcRect b="17283" l="0" r="0" t="31489"/>
          <a:stretch/>
        </p:blipFill>
        <p:spPr>
          <a:xfrm>
            <a:off x="6696175" y="2454200"/>
            <a:ext cx="3731909" cy="34003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g20e05219fd1_2_33"/>
          <p:cNvPicPr preferRelativeResize="0"/>
          <p:nvPr/>
        </p:nvPicPr>
        <p:blipFill rotWithShape="1">
          <a:blip r:embed="rId3">
            <a:alphaModFix/>
          </a:blip>
          <a:srcRect b="0" l="0" r="0" t="0"/>
          <a:stretch/>
        </p:blipFill>
        <p:spPr>
          <a:xfrm>
            <a:off x="10729544" y="549534"/>
            <a:ext cx="666902" cy="1022583"/>
          </a:xfrm>
          <a:prstGeom prst="rect">
            <a:avLst/>
          </a:prstGeom>
          <a:noFill/>
          <a:ln>
            <a:noFill/>
          </a:ln>
        </p:spPr>
      </p:pic>
      <p:sp>
        <p:nvSpPr>
          <p:cNvPr id="368" name="Google Shape;368;g20e05219fd1_2_33"/>
          <p:cNvSpPr txBox="1"/>
          <p:nvPr/>
        </p:nvSpPr>
        <p:spPr>
          <a:xfrm>
            <a:off x="702425" y="261650"/>
            <a:ext cx="9912300" cy="13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CO" sz="4600">
                <a:solidFill>
                  <a:srgbClr val="FF9900"/>
                </a:solidFill>
                <a:latin typeface="Poppins"/>
                <a:ea typeface="Poppins"/>
                <a:cs typeface="Poppins"/>
                <a:sym typeface="Poppins"/>
              </a:rPr>
              <a:t>EVIDENCIA DISEÑO MECÁNICO</a:t>
            </a:r>
            <a:endParaRPr b="1" sz="4600">
              <a:solidFill>
                <a:srgbClr val="FF9900"/>
              </a:solidFill>
              <a:latin typeface="Poppins"/>
              <a:ea typeface="Poppins"/>
              <a:cs typeface="Poppins"/>
              <a:sym typeface="Poppins"/>
            </a:endParaRPr>
          </a:p>
        </p:txBody>
      </p:sp>
      <p:sp>
        <p:nvSpPr>
          <p:cNvPr id="369" name="Google Shape;369;g20e05219fd1_2_33"/>
          <p:cNvSpPr txBox="1"/>
          <p:nvPr/>
        </p:nvSpPr>
        <p:spPr>
          <a:xfrm>
            <a:off x="2943812" y="1137650"/>
            <a:ext cx="5869200" cy="523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CO" sz="2200">
                <a:solidFill>
                  <a:schemeClr val="dk1"/>
                </a:solidFill>
              </a:rPr>
              <a:t>Evidencia Tercera Etapa</a:t>
            </a:r>
            <a:endParaRPr b="1" sz="2200">
              <a:solidFill>
                <a:schemeClr val="dk1"/>
              </a:solidFill>
            </a:endParaRPr>
          </a:p>
        </p:txBody>
      </p:sp>
      <p:pic>
        <p:nvPicPr>
          <p:cNvPr id="370" name="Google Shape;370;g20e05219fd1_2_33"/>
          <p:cNvPicPr preferRelativeResize="0"/>
          <p:nvPr/>
        </p:nvPicPr>
        <p:blipFill rotWithShape="1">
          <a:blip r:embed="rId4">
            <a:alphaModFix/>
          </a:blip>
          <a:srcRect b="0" l="17643" r="25917" t="12418"/>
          <a:stretch/>
        </p:blipFill>
        <p:spPr>
          <a:xfrm>
            <a:off x="4529038" y="1906250"/>
            <a:ext cx="2259050" cy="4658800"/>
          </a:xfrm>
          <a:prstGeom prst="rect">
            <a:avLst/>
          </a:prstGeom>
          <a:noFill/>
          <a:ln>
            <a:noFill/>
          </a:ln>
        </p:spPr>
      </p:pic>
      <p:pic>
        <p:nvPicPr>
          <p:cNvPr id="371" name="Google Shape;371;g20e05219fd1_2_33"/>
          <p:cNvPicPr preferRelativeResize="0"/>
          <p:nvPr/>
        </p:nvPicPr>
        <p:blipFill rotWithShape="1">
          <a:blip r:embed="rId5">
            <a:alphaModFix/>
          </a:blip>
          <a:srcRect b="14010" l="0" r="0" t="12638"/>
          <a:stretch/>
        </p:blipFill>
        <p:spPr>
          <a:xfrm>
            <a:off x="7494244" y="1942387"/>
            <a:ext cx="2858107" cy="4658800"/>
          </a:xfrm>
          <a:prstGeom prst="rect">
            <a:avLst/>
          </a:prstGeom>
          <a:noFill/>
          <a:ln>
            <a:noFill/>
          </a:ln>
        </p:spPr>
      </p:pic>
      <p:pic>
        <p:nvPicPr>
          <p:cNvPr id="372" name="Google Shape;372;g20e05219fd1_2_33"/>
          <p:cNvPicPr preferRelativeResize="0"/>
          <p:nvPr/>
        </p:nvPicPr>
        <p:blipFill>
          <a:blip r:embed="rId6">
            <a:alphaModFix/>
          </a:blip>
          <a:stretch>
            <a:fillRect/>
          </a:stretch>
        </p:blipFill>
        <p:spPr>
          <a:xfrm>
            <a:off x="1453454" y="1870068"/>
            <a:ext cx="2259050" cy="473113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g1f54feb0298_0_156"/>
          <p:cNvPicPr preferRelativeResize="0"/>
          <p:nvPr/>
        </p:nvPicPr>
        <p:blipFill rotWithShape="1">
          <a:blip r:embed="rId3">
            <a:alphaModFix/>
          </a:blip>
          <a:srcRect b="0" l="0" r="0" t="0"/>
          <a:stretch/>
        </p:blipFill>
        <p:spPr>
          <a:xfrm>
            <a:off x="10729544" y="549534"/>
            <a:ext cx="666902" cy="1022583"/>
          </a:xfrm>
          <a:prstGeom prst="rect">
            <a:avLst/>
          </a:prstGeom>
          <a:noFill/>
          <a:ln>
            <a:noFill/>
          </a:ln>
        </p:spPr>
      </p:pic>
      <p:sp>
        <p:nvSpPr>
          <p:cNvPr id="378" name="Google Shape;378;g1f54feb0298_0_156"/>
          <p:cNvSpPr txBox="1"/>
          <p:nvPr/>
        </p:nvSpPr>
        <p:spPr>
          <a:xfrm>
            <a:off x="201725" y="172925"/>
            <a:ext cx="9912300" cy="13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CO" sz="4600">
                <a:solidFill>
                  <a:srgbClr val="FF9900"/>
                </a:solidFill>
                <a:latin typeface="Poppins"/>
                <a:ea typeface="Poppins"/>
                <a:cs typeface="Poppins"/>
                <a:sym typeface="Poppins"/>
              </a:rPr>
              <a:t>DISEÑO </a:t>
            </a:r>
            <a:r>
              <a:rPr b="1" lang="es-CO" sz="4600">
                <a:solidFill>
                  <a:srgbClr val="FF9900"/>
                </a:solidFill>
                <a:latin typeface="Poppins"/>
                <a:ea typeface="Poppins"/>
                <a:cs typeface="Poppins"/>
                <a:sym typeface="Poppins"/>
              </a:rPr>
              <a:t>ELECTRÓNICO</a:t>
            </a:r>
            <a:r>
              <a:rPr b="1" lang="es-CO" sz="4600">
                <a:solidFill>
                  <a:srgbClr val="FF9900"/>
                </a:solidFill>
                <a:latin typeface="Poppins"/>
                <a:ea typeface="Poppins"/>
                <a:cs typeface="Poppins"/>
                <a:sym typeface="Poppins"/>
              </a:rPr>
              <a:t> DEL SISTEMA: PRM. ETAPA</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p:txBody>
      </p:sp>
      <p:sp>
        <p:nvSpPr>
          <p:cNvPr id="379" name="Google Shape;379;g1f54feb0298_0_156"/>
          <p:cNvSpPr txBox="1"/>
          <p:nvPr/>
        </p:nvSpPr>
        <p:spPr>
          <a:xfrm>
            <a:off x="360200" y="2161125"/>
            <a:ext cx="11036400" cy="42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pic>
        <p:nvPicPr>
          <p:cNvPr id="380" name="Google Shape;380;g1f54feb0298_0_156"/>
          <p:cNvPicPr preferRelativeResize="0"/>
          <p:nvPr/>
        </p:nvPicPr>
        <p:blipFill>
          <a:blip r:embed="rId4">
            <a:alphaModFix/>
          </a:blip>
          <a:stretch>
            <a:fillRect/>
          </a:stretch>
        </p:blipFill>
        <p:spPr>
          <a:xfrm>
            <a:off x="7476325" y="2467271"/>
            <a:ext cx="4468042" cy="4221300"/>
          </a:xfrm>
          <a:prstGeom prst="rect">
            <a:avLst/>
          </a:prstGeom>
          <a:noFill/>
          <a:ln>
            <a:noFill/>
          </a:ln>
        </p:spPr>
      </p:pic>
      <p:pic>
        <p:nvPicPr>
          <p:cNvPr id="381" name="Google Shape;381;g1f54feb0298_0_156"/>
          <p:cNvPicPr preferRelativeResize="0"/>
          <p:nvPr/>
        </p:nvPicPr>
        <p:blipFill>
          <a:blip r:embed="rId5">
            <a:alphaModFix/>
          </a:blip>
          <a:stretch>
            <a:fillRect/>
          </a:stretch>
        </p:blipFill>
        <p:spPr>
          <a:xfrm>
            <a:off x="201725" y="1670338"/>
            <a:ext cx="4800600" cy="923925"/>
          </a:xfrm>
          <a:prstGeom prst="rect">
            <a:avLst/>
          </a:prstGeom>
          <a:noFill/>
          <a:ln>
            <a:noFill/>
          </a:ln>
        </p:spPr>
      </p:pic>
      <p:pic>
        <p:nvPicPr>
          <p:cNvPr id="382" name="Google Shape;382;g1f54feb0298_0_156"/>
          <p:cNvPicPr preferRelativeResize="0"/>
          <p:nvPr/>
        </p:nvPicPr>
        <p:blipFill>
          <a:blip r:embed="rId6">
            <a:alphaModFix/>
          </a:blip>
          <a:stretch>
            <a:fillRect/>
          </a:stretch>
        </p:blipFill>
        <p:spPr>
          <a:xfrm>
            <a:off x="1123799" y="2692500"/>
            <a:ext cx="4983526" cy="4011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g1f54feb0298_0_15"/>
          <p:cNvPicPr preferRelativeResize="0"/>
          <p:nvPr/>
        </p:nvPicPr>
        <p:blipFill rotWithShape="1">
          <a:blip r:embed="rId3">
            <a:alphaModFix/>
          </a:blip>
          <a:srcRect b="0" l="0" r="0" t="0"/>
          <a:stretch/>
        </p:blipFill>
        <p:spPr>
          <a:xfrm>
            <a:off x="10729544" y="549534"/>
            <a:ext cx="666902" cy="1022583"/>
          </a:xfrm>
          <a:prstGeom prst="rect">
            <a:avLst/>
          </a:prstGeom>
          <a:noFill/>
          <a:ln>
            <a:noFill/>
          </a:ln>
        </p:spPr>
      </p:pic>
      <p:sp>
        <p:nvSpPr>
          <p:cNvPr id="99" name="Google Shape;99;g1f54feb0298_0_15"/>
          <p:cNvSpPr txBox="1"/>
          <p:nvPr/>
        </p:nvSpPr>
        <p:spPr>
          <a:xfrm>
            <a:off x="201725" y="172925"/>
            <a:ext cx="9912300" cy="13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CO" sz="4600">
                <a:solidFill>
                  <a:srgbClr val="FF9900"/>
                </a:solidFill>
                <a:latin typeface="Poppins"/>
                <a:ea typeface="Poppins"/>
                <a:cs typeface="Poppins"/>
                <a:sym typeface="Poppins"/>
              </a:rPr>
              <a:t>JUSTIFICACIÓN DEL PROBLEMA</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p:txBody>
      </p:sp>
      <p:sp>
        <p:nvSpPr>
          <p:cNvPr id="100" name="Google Shape;100;g1f54feb0298_0_15"/>
          <p:cNvSpPr txBox="1"/>
          <p:nvPr/>
        </p:nvSpPr>
        <p:spPr>
          <a:xfrm>
            <a:off x="360200" y="2161125"/>
            <a:ext cx="5458800" cy="4221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CO" sz="2300">
                <a:solidFill>
                  <a:schemeClr val="dk1"/>
                </a:solidFill>
                <a:latin typeface="Calibri"/>
                <a:ea typeface="Calibri"/>
                <a:cs typeface="Calibri"/>
                <a:sym typeface="Calibri"/>
              </a:rPr>
              <a:t>El proyecto integrador del séptimo semestre se concibe como la oportunidad ideal para, en primer lugar, otorgar un uso más específico a la banda transportadora del laboratorio de automatización. Por otro lado, también se plantea iniciar la investigación y desarrollo de prototipos primigenios, los cuales permitirán obtener la información y experiencia necesarias para la realización del proyecto de grado en semestres futuros.</a:t>
            </a:r>
            <a:endParaRPr sz="2300">
              <a:solidFill>
                <a:schemeClr val="dk1"/>
              </a:solidFill>
              <a:latin typeface="Calibri"/>
              <a:ea typeface="Calibri"/>
              <a:cs typeface="Calibri"/>
              <a:sym typeface="Calibri"/>
            </a:endParaRPr>
          </a:p>
        </p:txBody>
      </p:sp>
      <p:pic>
        <p:nvPicPr>
          <p:cNvPr id="101" name="Google Shape;101;g1f54feb0298_0_15"/>
          <p:cNvPicPr preferRelativeResize="0"/>
          <p:nvPr/>
        </p:nvPicPr>
        <p:blipFill>
          <a:blip r:embed="rId4">
            <a:alphaModFix/>
          </a:blip>
          <a:stretch>
            <a:fillRect/>
          </a:stretch>
        </p:blipFill>
        <p:spPr>
          <a:xfrm>
            <a:off x="7670600" y="1572117"/>
            <a:ext cx="2801098" cy="498108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g1f54feb0298_0_162"/>
          <p:cNvPicPr preferRelativeResize="0"/>
          <p:nvPr/>
        </p:nvPicPr>
        <p:blipFill rotWithShape="1">
          <a:blip r:embed="rId3">
            <a:alphaModFix/>
          </a:blip>
          <a:srcRect b="0" l="0" r="0" t="0"/>
          <a:stretch/>
        </p:blipFill>
        <p:spPr>
          <a:xfrm>
            <a:off x="10729544" y="549534"/>
            <a:ext cx="666902" cy="1022583"/>
          </a:xfrm>
          <a:prstGeom prst="rect">
            <a:avLst/>
          </a:prstGeom>
          <a:noFill/>
          <a:ln>
            <a:noFill/>
          </a:ln>
        </p:spPr>
      </p:pic>
      <p:sp>
        <p:nvSpPr>
          <p:cNvPr id="388" name="Google Shape;388;g1f54feb0298_0_162"/>
          <p:cNvSpPr txBox="1"/>
          <p:nvPr/>
        </p:nvSpPr>
        <p:spPr>
          <a:xfrm>
            <a:off x="201725" y="172925"/>
            <a:ext cx="9912300" cy="13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CO" sz="4600">
                <a:solidFill>
                  <a:srgbClr val="FF9900"/>
                </a:solidFill>
                <a:latin typeface="Poppins"/>
                <a:ea typeface="Poppins"/>
                <a:cs typeface="Poppins"/>
                <a:sym typeface="Poppins"/>
              </a:rPr>
              <a:t>DISEÑO ELECTRÓNICO DEL SISTEMA: PRM. ETAPA</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p:txBody>
      </p:sp>
      <p:sp>
        <p:nvSpPr>
          <p:cNvPr id="389" name="Google Shape;389;g1f54feb0298_0_162"/>
          <p:cNvSpPr txBox="1"/>
          <p:nvPr/>
        </p:nvSpPr>
        <p:spPr>
          <a:xfrm>
            <a:off x="360200" y="2161125"/>
            <a:ext cx="11036400" cy="42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pic>
        <p:nvPicPr>
          <p:cNvPr id="390" name="Google Shape;390;g1f54feb0298_0_162"/>
          <p:cNvPicPr preferRelativeResize="0"/>
          <p:nvPr/>
        </p:nvPicPr>
        <p:blipFill>
          <a:blip r:embed="rId4">
            <a:alphaModFix/>
          </a:blip>
          <a:stretch>
            <a:fillRect/>
          </a:stretch>
        </p:blipFill>
        <p:spPr>
          <a:xfrm>
            <a:off x="7530200" y="2258603"/>
            <a:ext cx="4348825" cy="4501600"/>
          </a:xfrm>
          <a:prstGeom prst="rect">
            <a:avLst/>
          </a:prstGeom>
          <a:noFill/>
          <a:ln>
            <a:noFill/>
          </a:ln>
        </p:spPr>
      </p:pic>
      <p:pic>
        <p:nvPicPr>
          <p:cNvPr id="391" name="Google Shape;391;g1f54feb0298_0_162"/>
          <p:cNvPicPr preferRelativeResize="0"/>
          <p:nvPr/>
        </p:nvPicPr>
        <p:blipFill>
          <a:blip r:embed="rId5">
            <a:alphaModFix/>
          </a:blip>
          <a:stretch>
            <a:fillRect/>
          </a:stretch>
        </p:blipFill>
        <p:spPr>
          <a:xfrm>
            <a:off x="201725" y="1831196"/>
            <a:ext cx="7249125" cy="488116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pic>
        <p:nvPicPr>
          <p:cNvPr id="396" name="Google Shape;396;g1f54feb0298_0_177"/>
          <p:cNvPicPr preferRelativeResize="0"/>
          <p:nvPr/>
        </p:nvPicPr>
        <p:blipFill rotWithShape="1">
          <a:blip r:embed="rId3">
            <a:alphaModFix/>
          </a:blip>
          <a:srcRect b="0" l="0" r="0" t="0"/>
          <a:stretch/>
        </p:blipFill>
        <p:spPr>
          <a:xfrm>
            <a:off x="10729544" y="549534"/>
            <a:ext cx="666902" cy="1022583"/>
          </a:xfrm>
          <a:prstGeom prst="rect">
            <a:avLst/>
          </a:prstGeom>
          <a:noFill/>
          <a:ln>
            <a:noFill/>
          </a:ln>
        </p:spPr>
      </p:pic>
      <p:sp>
        <p:nvSpPr>
          <p:cNvPr id="397" name="Google Shape;397;g1f54feb0298_0_177"/>
          <p:cNvSpPr txBox="1"/>
          <p:nvPr/>
        </p:nvSpPr>
        <p:spPr>
          <a:xfrm>
            <a:off x="201725" y="172925"/>
            <a:ext cx="9912300" cy="13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CO" sz="4600">
                <a:solidFill>
                  <a:srgbClr val="FF9900"/>
                </a:solidFill>
                <a:latin typeface="Poppins"/>
                <a:ea typeface="Poppins"/>
                <a:cs typeface="Poppins"/>
                <a:sym typeface="Poppins"/>
              </a:rPr>
              <a:t>DISEÑO ELECTRÓNICO DEL SISTEMA: PRM. ETAPA</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p:txBody>
      </p:sp>
      <p:sp>
        <p:nvSpPr>
          <p:cNvPr id="398" name="Google Shape;398;g1f54feb0298_0_177"/>
          <p:cNvSpPr txBox="1"/>
          <p:nvPr/>
        </p:nvSpPr>
        <p:spPr>
          <a:xfrm>
            <a:off x="360200" y="2161125"/>
            <a:ext cx="11036400" cy="42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pic>
        <p:nvPicPr>
          <p:cNvPr id="399" name="Google Shape;399;g1f54feb0298_0_177"/>
          <p:cNvPicPr preferRelativeResize="0"/>
          <p:nvPr/>
        </p:nvPicPr>
        <p:blipFill>
          <a:blip r:embed="rId4">
            <a:alphaModFix/>
          </a:blip>
          <a:stretch>
            <a:fillRect/>
          </a:stretch>
        </p:blipFill>
        <p:spPr>
          <a:xfrm>
            <a:off x="201726" y="1705651"/>
            <a:ext cx="6222550" cy="5066775"/>
          </a:xfrm>
          <a:prstGeom prst="rect">
            <a:avLst/>
          </a:prstGeom>
          <a:noFill/>
          <a:ln>
            <a:noFill/>
          </a:ln>
        </p:spPr>
      </p:pic>
      <p:pic>
        <p:nvPicPr>
          <p:cNvPr id="400" name="Google Shape;400;g1f54feb0298_0_177"/>
          <p:cNvPicPr preferRelativeResize="0"/>
          <p:nvPr/>
        </p:nvPicPr>
        <p:blipFill>
          <a:blip r:embed="rId5">
            <a:alphaModFix/>
          </a:blip>
          <a:stretch>
            <a:fillRect/>
          </a:stretch>
        </p:blipFill>
        <p:spPr>
          <a:xfrm>
            <a:off x="7138653" y="1394003"/>
            <a:ext cx="3590900" cy="555281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id="405" name="Google Shape;405;g1f54feb0298_0_185"/>
          <p:cNvPicPr preferRelativeResize="0"/>
          <p:nvPr/>
        </p:nvPicPr>
        <p:blipFill rotWithShape="1">
          <a:blip r:embed="rId3">
            <a:alphaModFix/>
          </a:blip>
          <a:srcRect b="0" l="0" r="0" t="0"/>
          <a:stretch/>
        </p:blipFill>
        <p:spPr>
          <a:xfrm>
            <a:off x="10729544" y="549534"/>
            <a:ext cx="666902" cy="1022583"/>
          </a:xfrm>
          <a:prstGeom prst="rect">
            <a:avLst/>
          </a:prstGeom>
          <a:noFill/>
          <a:ln>
            <a:noFill/>
          </a:ln>
        </p:spPr>
      </p:pic>
      <p:sp>
        <p:nvSpPr>
          <p:cNvPr id="406" name="Google Shape;406;g1f54feb0298_0_185"/>
          <p:cNvSpPr txBox="1"/>
          <p:nvPr/>
        </p:nvSpPr>
        <p:spPr>
          <a:xfrm>
            <a:off x="201725" y="172925"/>
            <a:ext cx="9912300" cy="13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CO" sz="4600">
                <a:solidFill>
                  <a:srgbClr val="FF9900"/>
                </a:solidFill>
                <a:latin typeface="Poppins"/>
                <a:ea typeface="Poppins"/>
                <a:cs typeface="Poppins"/>
                <a:sym typeface="Poppins"/>
              </a:rPr>
              <a:t>DISEÑO ELECTRÓNICO DEL SISTEMA: PRM. ETAPA</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p:txBody>
      </p:sp>
      <p:sp>
        <p:nvSpPr>
          <p:cNvPr id="407" name="Google Shape;407;g1f54feb0298_0_185"/>
          <p:cNvSpPr txBox="1"/>
          <p:nvPr/>
        </p:nvSpPr>
        <p:spPr>
          <a:xfrm>
            <a:off x="360200" y="2161125"/>
            <a:ext cx="11036400" cy="42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pic>
        <p:nvPicPr>
          <p:cNvPr id="408" name="Google Shape;408;g1f54feb0298_0_185"/>
          <p:cNvPicPr preferRelativeResize="0"/>
          <p:nvPr/>
        </p:nvPicPr>
        <p:blipFill>
          <a:blip r:embed="rId4">
            <a:alphaModFix/>
          </a:blip>
          <a:stretch>
            <a:fillRect/>
          </a:stretch>
        </p:blipFill>
        <p:spPr>
          <a:xfrm>
            <a:off x="201728" y="1846753"/>
            <a:ext cx="5710051" cy="4448925"/>
          </a:xfrm>
          <a:prstGeom prst="rect">
            <a:avLst/>
          </a:prstGeom>
          <a:noFill/>
          <a:ln>
            <a:noFill/>
          </a:ln>
        </p:spPr>
      </p:pic>
      <p:pic>
        <p:nvPicPr>
          <p:cNvPr id="409" name="Google Shape;409;g1f54feb0298_0_185"/>
          <p:cNvPicPr preferRelativeResize="0"/>
          <p:nvPr/>
        </p:nvPicPr>
        <p:blipFill>
          <a:blip r:embed="rId5">
            <a:alphaModFix/>
          </a:blip>
          <a:stretch>
            <a:fillRect/>
          </a:stretch>
        </p:blipFill>
        <p:spPr>
          <a:xfrm>
            <a:off x="6870438" y="1394688"/>
            <a:ext cx="3705225" cy="53530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id="414" name="Google Shape;414;g20e07dbc5bc_0_30"/>
          <p:cNvPicPr preferRelativeResize="0"/>
          <p:nvPr/>
        </p:nvPicPr>
        <p:blipFill rotWithShape="1">
          <a:blip r:embed="rId3">
            <a:alphaModFix/>
          </a:blip>
          <a:srcRect b="0" l="0" r="0" t="0"/>
          <a:stretch/>
        </p:blipFill>
        <p:spPr>
          <a:xfrm>
            <a:off x="10729544" y="549534"/>
            <a:ext cx="666902" cy="1022583"/>
          </a:xfrm>
          <a:prstGeom prst="rect">
            <a:avLst/>
          </a:prstGeom>
          <a:noFill/>
          <a:ln>
            <a:noFill/>
          </a:ln>
        </p:spPr>
      </p:pic>
      <p:sp>
        <p:nvSpPr>
          <p:cNvPr id="415" name="Google Shape;415;g20e07dbc5bc_0_30"/>
          <p:cNvSpPr txBox="1"/>
          <p:nvPr/>
        </p:nvSpPr>
        <p:spPr>
          <a:xfrm>
            <a:off x="201725" y="172925"/>
            <a:ext cx="9912300" cy="13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CO" sz="4600">
                <a:solidFill>
                  <a:srgbClr val="FF9900"/>
                </a:solidFill>
                <a:latin typeface="Poppins"/>
                <a:ea typeface="Poppins"/>
                <a:cs typeface="Poppins"/>
                <a:sym typeface="Poppins"/>
              </a:rPr>
              <a:t>DISEÑO ELECTRÓNICO DEL SISTEMA: PRM. ETAPA</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p:txBody>
      </p:sp>
      <p:sp>
        <p:nvSpPr>
          <p:cNvPr id="416" name="Google Shape;416;g20e07dbc5bc_0_30"/>
          <p:cNvSpPr txBox="1"/>
          <p:nvPr/>
        </p:nvSpPr>
        <p:spPr>
          <a:xfrm>
            <a:off x="360200" y="2161125"/>
            <a:ext cx="11036400" cy="42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pic>
        <p:nvPicPr>
          <p:cNvPr id="417" name="Google Shape;417;g20e07dbc5bc_0_30"/>
          <p:cNvPicPr preferRelativeResize="0"/>
          <p:nvPr/>
        </p:nvPicPr>
        <p:blipFill>
          <a:blip r:embed="rId4">
            <a:alphaModFix/>
          </a:blip>
          <a:stretch>
            <a:fillRect/>
          </a:stretch>
        </p:blipFill>
        <p:spPr>
          <a:xfrm>
            <a:off x="926025" y="1572125"/>
            <a:ext cx="3928999" cy="5217325"/>
          </a:xfrm>
          <a:prstGeom prst="rect">
            <a:avLst/>
          </a:prstGeom>
          <a:noFill/>
          <a:ln>
            <a:noFill/>
          </a:ln>
        </p:spPr>
      </p:pic>
      <p:pic>
        <p:nvPicPr>
          <p:cNvPr id="418" name="Google Shape;418;g20e07dbc5bc_0_30"/>
          <p:cNvPicPr preferRelativeResize="0"/>
          <p:nvPr/>
        </p:nvPicPr>
        <p:blipFill>
          <a:blip r:embed="rId5">
            <a:alphaModFix/>
          </a:blip>
          <a:stretch>
            <a:fillRect/>
          </a:stretch>
        </p:blipFill>
        <p:spPr>
          <a:xfrm>
            <a:off x="6378100" y="1572126"/>
            <a:ext cx="3928999" cy="521730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pic>
        <p:nvPicPr>
          <p:cNvPr id="423" name="Google Shape;423;g20e07dbc5bc_0_22"/>
          <p:cNvPicPr preferRelativeResize="0"/>
          <p:nvPr/>
        </p:nvPicPr>
        <p:blipFill rotWithShape="1">
          <a:blip r:embed="rId3">
            <a:alphaModFix/>
          </a:blip>
          <a:srcRect b="0" l="0" r="0" t="0"/>
          <a:stretch/>
        </p:blipFill>
        <p:spPr>
          <a:xfrm>
            <a:off x="10729544" y="549534"/>
            <a:ext cx="666902" cy="1022583"/>
          </a:xfrm>
          <a:prstGeom prst="rect">
            <a:avLst/>
          </a:prstGeom>
          <a:noFill/>
          <a:ln>
            <a:noFill/>
          </a:ln>
        </p:spPr>
      </p:pic>
      <p:sp>
        <p:nvSpPr>
          <p:cNvPr id="424" name="Google Shape;424;g20e07dbc5bc_0_22"/>
          <p:cNvSpPr txBox="1"/>
          <p:nvPr/>
        </p:nvSpPr>
        <p:spPr>
          <a:xfrm>
            <a:off x="201725" y="172925"/>
            <a:ext cx="9912300" cy="13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CO" sz="4600">
                <a:solidFill>
                  <a:srgbClr val="FF9900"/>
                </a:solidFill>
                <a:latin typeface="Poppins"/>
                <a:ea typeface="Poppins"/>
                <a:cs typeface="Poppins"/>
                <a:sym typeface="Poppins"/>
              </a:rPr>
              <a:t>DISEÑO ELECTRÓNICO DEL SISTEMA: TERC. ETAPA</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p:txBody>
      </p:sp>
      <p:pic>
        <p:nvPicPr>
          <p:cNvPr id="425" name="Google Shape;425;g20e07dbc5bc_0_22"/>
          <p:cNvPicPr preferRelativeResize="0"/>
          <p:nvPr/>
        </p:nvPicPr>
        <p:blipFill>
          <a:blip r:embed="rId4">
            <a:alphaModFix/>
          </a:blip>
          <a:stretch>
            <a:fillRect/>
          </a:stretch>
        </p:blipFill>
        <p:spPr>
          <a:xfrm>
            <a:off x="3277325" y="1673875"/>
            <a:ext cx="3761096" cy="49943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pic>
        <p:nvPicPr>
          <p:cNvPr id="430" name="Google Shape;430;g1f54feb0298_0_193"/>
          <p:cNvPicPr preferRelativeResize="0"/>
          <p:nvPr/>
        </p:nvPicPr>
        <p:blipFill rotWithShape="1">
          <a:blip r:embed="rId3">
            <a:alphaModFix/>
          </a:blip>
          <a:srcRect b="0" l="0" r="0" t="0"/>
          <a:stretch/>
        </p:blipFill>
        <p:spPr>
          <a:xfrm>
            <a:off x="10729544" y="549534"/>
            <a:ext cx="666902" cy="1022583"/>
          </a:xfrm>
          <a:prstGeom prst="rect">
            <a:avLst/>
          </a:prstGeom>
          <a:noFill/>
          <a:ln>
            <a:noFill/>
          </a:ln>
        </p:spPr>
      </p:pic>
      <p:sp>
        <p:nvSpPr>
          <p:cNvPr id="431" name="Google Shape;431;g1f54feb0298_0_193"/>
          <p:cNvSpPr txBox="1"/>
          <p:nvPr/>
        </p:nvSpPr>
        <p:spPr>
          <a:xfrm>
            <a:off x="201725" y="172925"/>
            <a:ext cx="9912300" cy="13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CO" sz="4600">
                <a:solidFill>
                  <a:srgbClr val="FF9900"/>
                </a:solidFill>
                <a:latin typeface="Poppins"/>
                <a:ea typeface="Poppins"/>
                <a:cs typeface="Poppins"/>
                <a:sym typeface="Poppins"/>
              </a:rPr>
              <a:t>DISEÑO ELECTRÓNICO DEL SISTEMA: TER. ETAPA</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p:txBody>
      </p:sp>
      <p:pic>
        <p:nvPicPr>
          <p:cNvPr id="432" name="Google Shape;432;g1f54feb0298_0_193"/>
          <p:cNvPicPr preferRelativeResize="0"/>
          <p:nvPr/>
        </p:nvPicPr>
        <p:blipFill>
          <a:blip r:embed="rId4">
            <a:alphaModFix/>
          </a:blip>
          <a:stretch>
            <a:fillRect/>
          </a:stretch>
        </p:blipFill>
        <p:spPr>
          <a:xfrm>
            <a:off x="121175" y="1943142"/>
            <a:ext cx="6410325" cy="1809750"/>
          </a:xfrm>
          <a:prstGeom prst="rect">
            <a:avLst/>
          </a:prstGeom>
          <a:noFill/>
          <a:ln>
            <a:noFill/>
          </a:ln>
        </p:spPr>
      </p:pic>
      <p:pic>
        <p:nvPicPr>
          <p:cNvPr id="433" name="Google Shape;433;g1f54feb0298_0_193"/>
          <p:cNvPicPr preferRelativeResize="0"/>
          <p:nvPr/>
        </p:nvPicPr>
        <p:blipFill>
          <a:blip r:embed="rId5">
            <a:alphaModFix/>
          </a:blip>
          <a:stretch>
            <a:fillRect/>
          </a:stretch>
        </p:blipFill>
        <p:spPr>
          <a:xfrm>
            <a:off x="6683900" y="1724517"/>
            <a:ext cx="4895850" cy="3676650"/>
          </a:xfrm>
          <a:prstGeom prst="rect">
            <a:avLst/>
          </a:prstGeom>
          <a:noFill/>
          <a:ln>
            <a:noFill/>
          </a:ln>
        </p:spPr>
      </p:pic>
      <p:pic>
        <p:nvPicPr>
          <p:cNvPr id="434" name="Google Shape;434;g1f54feb0298_0_193"/>
          <p:cNvPicPr preferRelativeResize="0"/>
          <p:nvPr/>
        </p:nvPicPr>
        <p:blipFill>
          <a:blip r:embed="rId6">
            <a:alphaModFix/>
          </a:blip>
          <a:stretch>
            <a:fillRect/>
          </a:stretch>
        </p:blipFill>
        <p:spPr>
          <a:xfrm>
            <a:off x="152400" y="3905292"/>
            <a:ext cx="6334125" cy="2105025"/>
          </a:xfrm>
          <a:prstGeom prst="rect">
            <a:avLst/>
          </a:prstGeom>
          <a:noFill/>
          <a:ln>
            <a:noFill/>
          </a:ln>
        </p:spPr>
      </p:pic>
      <p:pic>
        <p:nvPicPr>
          <p:cNvPr id="435" name="Google Shape;435;g1f54feb0298_0_193"/>
          <p:cNvPicPr preferRelativeResize="0"/>
          <p:nvPr/>
        </p:nvPicPr>
        <p:blipFill>
          <a:blip r:embed="rId7">
            <a:alphaModFix/>
          </a:blip>
          <a:stretch>
            <a:fillRect/>
          </a:stretch>
        </p:blipFill>
        <p:spPr>
          <a:xfrm>
            <a:off x="2268775" y="6162717"/>
            <a:ext cx="2115128" cy="54288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id="440" name="Google Shape;440;g1f54feb0298_0_207"/>
          <p:cNvPicPr preferRelativeResize="0"/>
          <p:nvPr/>
        </p:nvPicPr>
        <p:blipFill rotWithShape="1">
          <a:blip r:embed="rId3">
            <a:alphaModFix/>
          </a:blip>
          <a:srcRect b="0" l="0" r="0" t="0"/>
          <a:stretch/>
        </p:blipFill>
        <p:spPr>
          <a:xfrm>
            <a:off x="10729544" y="549534"/>
            <a:ext cx="666902" cy="1022583"/>
          </a:xfrm>
          <a:prstGeom prst="rect">
            <a:avLst/>
          </a:prstGeom>
          <a:noFill/>
          <a:ln>
            <a:noFill/>
          </a:ln>
        </p:spPr>
      </p:pic>
      <p:sp>
        <p:nvSpPr>
          <p:cNvPr id="441" name="Google Shape;441;g1f54feb0298_0_207"/>
          <p:cNvSpPr txBox="1"/>
          <p:nvPr/>
        </p:nvSpPr>
        <p:spPr>
          <a:xfrm>
            <a:off x="201725" y="172925"/>
            <a:ext cx="9912300" cy="13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CO" sz="4600">
                <a:solidFill>
                  <a:srgbClr val="FF9900"/>
                </a:solidFill>
                <a:latin typeface="Poppins"/>
                <a:ea typeface="Poppins"/>
                <a:cs typeface="Poppins"/>
                <a:sym typeface="Poppins"/>
              </a:rPr>
              <a:t>DISEÑO ELECTRÓNICO DEL SISTEMA: TER. ETAPA</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p:txBody>
      </p:sp>
      <p:sp>
        <p:nvSpPr>
          <p:cNvPr id="442" name="Google Shape;442;g1f54feb0298_0_207"/>
          <p:cNvSpPr txBox="1"/>
          <p:nvPr/>
        </p:nvSpPr>
        <p:spPr>
          <a:xfrm>
            <a:off x="360200" y="2161125"/>
            <a:ext cx="11036400" cy="42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pic>
        <p:nvPicPr>
          <p:cNvPr id="443" name="Google Shape;443;g1f54feb0298_0_207"/>
          <p:cNvPicPr preferRelativeResize="0"/>
          <p:nvPr/>
        </p:nvPicPr>
        <p:blipFill>
          <a:blip r:embed="rId4">
            <a:alphaModFix/>
          </a:blip>
          <a:stretch>
            <a:fillRect/>
          </a:stretch>
        </p:blipFill>
        <p:spPr>
          <a:xfrm>
            <a:off x="1790500" y="3644891"/>
            <a:ext cx="3526825" cy="1310300"/>
          </a:xfrm>
          <a:prstGeom prst="rect">
            <a:avLst/>
          </a:prstGeom>
          <a:noFill/>
          <a:ln>
            <a:noFill/>
          </a:ln>
        </p:spPr>
      </p:pic>
      <p:pic>
        <p:nvPicPr>
          <p:cNvPr id="444" name="Google Shape;444;g1f54feb0298_0_207"/>
          <p:cNvPicPr preferRelativeResize="0"/>
          <p:nvPr/>
        </p:nvPicPr>
        <p:blipFill>
          <a:blip r:embed="rId5">
            <a:alphaModFix/>
          </a:blip>
          <a:stretch>
            <a:fillRect/>
          </a:stretch>
        </p:blipFill>
        <p:spPr>
          <a:xfrm>
            <a:off x="6794678" y="1960275"/>
            <a:ext cx="4341925" cy="46795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pic>
        <p:nvPicPr>
          <p:cNvPr id="449" name="Google Shape;449;g1f54feb0298_0_227"/>
          <p:cNvPicPr preferRelativeResize="0"/>
          <p:nvPr/>
        </p:nvPicPr>
        <p:blipFill rotWithShape="1">
          <a:blip r:embed="rId3">
            <a:alphaModFix/>
          </a:blip>
          <a:srcRect b="0" l="0" r="0" t="0"/>
          <a:stretch/>
        </p:blipFill>
        <p:spPr>
          <a:xfrm>
            <a:off x="10729544" y="549534"/>
            <a:ext cx="666902" cy="1022583"/>
          </a:xfrm>
          <a:prstGeom prst="rect">
            <a:avLst/>
          </a:prstGeom>
          <a:noFill/>
          <a:ln>
            <a:noFill/>
          </a:ln>
        </p:spPr>
      </p:pic>
      <p:sp>
        <p:nvSpPr>
          <p:cNvPr id="450" name="Google Shape;450;g1f54feb0298_0_227"/>
          <p:cNvSpPr txBox="1"/>
          <p:nvPr/>
        </p:nvSpPr>
        <p:spPr>
          <a:xfrm>
            <a:off x="201725" y="172925"/>
            <a:ext cx="9912300" cy="13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CO" sz="4600">
                <a:solidFill>
                  <a:srgbClr val="FF9900"/>
                </a:solidFill>
                <a:latin typeface="Poppins"/>
                <a:ea typeface="Poppins"/>
                <a:cs typeface="Poppins"/>
                <a:sym typeface="Poppins"/>
              </a:rPr>
              <a:t>DISEÑO ELECTRÓNICO DEL SISTEMA: CALCULOS FUENTE</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p:txBody>
      </p:sp>
      <p:sp>
        <p:nvSpPr>
          <p:cNvPr id="451" name="Google Shape;451;g1f54feb0298_0_227"/>
          <p:cNvSpPr txBox="1"/>
          <p:nvPr/>
        </p:nvSpPr>
        <p:spPr>
          <a:xfrm>
            <a:off x="360200" y="2161125"/>
            <a:ext cx="11036400" cy="42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pic>
        <p:nvPicPr>
          <p:cNvPr id="452" name="Google Shape;452;g1f54feb0298_0_227"/>
          <p:cNvPicPr preferRelativeResize="0"/>
          <p:nvPr/>
        </p:nvPicPr>
        <p:blipFill>
          <a:blip r:embed="rId4">
            <a:alphaModFix/>
          </a:blip>
          <a:stretch>
            <a:fillRect/>
          </a:stretch>
        </p:blipFill>
        <p:spPr>
          <a:xfrm>
            <a:off x="2895600" y="1814325"/>
            <a:ext cx="6400800" cy="49149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pic>
        <p:nvPicPr>
          <p:cNvPr id="457" name="Google Shape;457;g20e05219fd1_0_49"/>
          <p:cNvPicPr preferRelativeResize="0"/>
          <p:nvPr/>
        </p:nvPicPr>
        <p:blipFill rotWithShape="1">
          <a:blip r:embed="rId3">
            <a:alphaModFix/>
          </a:blip>
          <a:srcRect b="0" l="0" r="0" t="0"/>
          <a:stretch/>
        </p:blipFill>
        <p:spPr>
          <a:xfrm>
            <a:off x="10729544" y="549534"/>
            <a:ext cx="666902" cy="1022583"/>
          </a:xfrm>
          <a:prstGeom prst="rect">
            <a:avLst/>
          </a:prstGeom>
          <a:noFill/>
          <a:ln>
            <a:noFill/>
          </a:ln>
        </p:spPr>
      </p:pic>
      <p:sp>
        <p:nvSpPr>
          <p:cNvPr id="458" name="Google Shape;458;g20e05219fd1_0_49"/>
          <p:cNvSpPr txBox="1"/>
          <p:nvPr/>
        </p:nvSpPr>
        <p:spPr>
          <a:xfrm>
            <a:off x="201725" y="172925"/>
            <a:ext cx="9912300" cy="13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CO" sz="4600">
                <a:solidFill>
                  <a:srgbClr val="FF9900"/>
                </a:solidFill>
                <a:latin typeface="Poppins"/>
                <a:ea typeface="Poppins"/>
                <a:cs typeface="Poppins"/>
                <a:sym typeface="Poppins"/>
              </a:rPr>
              <a:t>DISEÑO ELECTRÓNICO DEL SISTEMA: FUENTE</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p:txBody>
      </p:sp>
      <p:sp>
        <p:nvSpPr>
          <p:cNvPr id="459" name="Google Shape;459;g20e05219fd1_0_49"/>
          <p:cNvSpPr txBox="1"/>
          <p:nvPr/>
        </p:nvSpPr>
        <p:spPr>
          <a:xfrm>
            <a:off x="360200" y="2161125"/>
            <a:ext cx="11036400" cy="42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pic>
        <p:nvPicPr>
          <p:cNvPr id="460" name="Google Shape;460;g20e05219fd1_0_49"/>
          <p:cNvPicPr preferRelativeResize="0"/>
          <p:nvPr/>
        </p:nvPicPr>
        <p:blipFill>
          <a:blip r:embed="rId4">
            <a:alphaModFix/>
          </a:blip>
          <a:stretch>
            <a:fillRect/>
          </a:stretch>
        </p:blipFill>
        <p:spPr>
          <a:xfrm>
            <a:off x="690850" y="1937325"/>
            <a:ext cx="10375099" cy="2247425"/>
          </a:xfrm>
          <a:prstGeom prst="rect">
            <a:avLst/>
          </a:prstGeom>
          <a:noFill/>
          <a:ln>
            <a:noFill/>
          </a:ln>
        </p:spPr>
      </p:pic>
      <p:pic>
        <p:nvPicPr>
          <p:cNvPr id="461" name="Google Shape;461;g20e05219fd1_0_49"/>
          <p:cNvPicPr preferRelativeResize="0"/>
          <p:nvPr/>
        </p:nvPicPr>
        <p:blipFill>
          <a:blip r:embed="rId5">
            <a:alphaModFix/>
          </a:blip>
          <a:stretch>
            <a:fillRect/>
          </a:stretch>
        </p:blipFill>
        <p:spPr>
          <a:xfrm>
            <a:off x="6268613" y="4015025"/>
            <a:ext cx="4581525" cy="27241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pic>
        <p:nvPicPr>
          <p:cNvPr id="466" name="Google Shape;466;g20e05219fd1_0_58"/>
          <p:cNvPicPr preferRelativeResize="0"/>
          <p:nvPr/>
        </p:nvPicPr>
        <p:blipFill rotWithShape="1">
          <a:blip r:embed="rId3">
            <a:alphaModFix/>
          </a:blip>
          <a:srcRect b="0" l="0" r="0" t="0"/>
          <a:stretch/>
        </p:blipFill>
        <p:spPr>
          <a:xfrm>
            <a:off x="10729544" y="549534"/>
            <a:ext cx="666902" cy="1022583"/>
          </a:xfrm>
          <a:prstGeom prst="rect">
            <a:avLst/>
          </a:prstGeom>
          <a:noFill/>
          <a:ln>
            <a:noFill/>
          </a:ln>
        </p:spPr>
      </p:pic>
      <p:sp>
        <p:nvSpPr>
          <p:cNvPr id="467" name="Google Shape;467;g20e05219fd1_0_58"/>
          <p:cNvSpPr txBox="1"/>
          <p:nvPr/>
        </p:nvSpPr>
        <p:spPr>
          <a:xfrm>
            <a:off x="201725" y="172925"/>
            <a:ext cx="9912300" cy="13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CO" sz="4600">
                <a:solidFill>
                  <a:srgbClr val="FF9900"/>
                </a:solidFill>
                <a:latin typeface="Poppins"/>
                <a:ea typeface="Poppins"/>
                <a:cs typeface="Poppins"/>
                <a:sym typeface="Poppins"/>
              </a:rPr>
              <a:t>DISEÑO ELECTRÓNICO DEL SISTEMA: RUIDO </a:t>
            </a:r>
            <a:r>
              <a:rPr b="1" lang="es-CO" sz="4600">
                <a:solidFill>
                  <a:srgbClr val="FF9900"/>
                </a:solidFill>
                <a:latin typeface="Poppins"/>
                <a:ea typeface="Poppins"/>
                <a:cs typeface="Poppins"/>
                <a:sym typeface="Poppins"/>
              </a:rPr>
              <a:t>ELÉCTRICO</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p:txBody>
      </p:sp>
      <p:pic>
        <p:nvPicPr>
          <p:cNvPr id="468" name="Google Shape;468;g20e05219fd1_0_58"/>
          <p:cNvPicPr preferRelativeResize="0"/>
          <p:nvPr/>
        </p:nvPicPr>
        <p:blipFill>
          <a:blip r:embed="rId4">
            <a:alphaModFix/>
          </a:blip>
          <a:stretch>
            <a:fillRect/>
          </a:stretch>
        </p:blipFill>
        <p:spPr>
          <a:xfrm>
            <a:off x="201725" y="2427178"/>
            <a:ext cx="5878591" cy="3795525"/>
          </a:xfrm>
          <a:prstGeom prst="rect">
            <a:avLst/>
          </a:prstGeom>
          <a:noFill/>
          <a:ln>
            <a:noFill/>
          </a:ln>
        </p:spPr>
      </p:pic>
      <p:pic>
        <p:nvPicPr>
          <p:cNvPr id="469" name="Google Shape;469;g20e05219fd1_0_58"/>
          <p:cNvPicPr preferRelativeResize="0"/>
          <p:nvPr/>
        </p:nvPicPr>
        <p:blipFill>
          <a:blip r:embed="rId5">
            <a:alphaModFix/>
          </a:blip>
          <a:stretch>
            <a:fillRect/>
          </a:stretch>
        </p:blipFill>
        <p:spPr>
          <a:xfrm>
            <a:off x="6235925" y="2427175"/>
            <a:ext cx="5878600" cy="35002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g1f54feb0298_0_24"/>
          <p:cNvPicPr preferRelativeResize="0"/>
          <p:nvPr/>
        </p:nvPicPr>
        <p:blipFill rotWithShape="1">
          <a:blip r:embed="rId3">
            <a:alphaModFix/>
          </a:blip>
          <a:srcRect b="0" l="0" r="0" t="0"/>
          <a:stretch/>
        </p:blipFill>
        <p:spPr>
          <a:xfrm>
            <a:off x="10729544" y="549534"/>
            <a:ext cx="666902" cy="1022583"/>
          </a:xfrm>
          <a:prstGeom prst="rect">
            <a:avLst/>
          </a:prstGeom>
          <a:noFill/>
          <a:ln>
            <a:noFill/>
          </a:ln>
        </p:spPr>
      </p:pic>
      <p:sp>
        <p:nvSpPr>
          <p:cNvPr id="107" name="Google Shape;107;g1f54feb0298_0_24"/>
          <p:cNvSpPr txBox="1"/>
          <p:nvPr/>
        </p:nvSpPr>
        <p:spPr>
          <a:xfrm>
            <a:off x="201725" y="172925"/>
            <a:ext cx="9912300" cy="13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CO" sz="4600">
                <a:solidFill>
                  <a:srgbClr val="FF9900"/>
                </a:solidFill>
                <a:latin typeface="Poppins"/>
                <a:ea typeface="Poppins"/>
                <a:cs typeface="Poppins"/>
                <a:sym typeface="Poppins"/>
              </a:rPr>
              <a:t>OBJETIVO GENERAL</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p:txBody>
      </p:sp>
      <p:sp>
        <p:nvSpPr>
          <p:cNvPr id="108" name="Google Shape;108;g1f54feb0298_0_24"/>
          <p:cNvSpPr txBox="1"/>
          <p:nvPr/>
        </p:nvSpPr>
        <p:spPr>
          <a:xfrm>
            <a:off x="360200" y="2161125"/>
            <a:ext cx="11036400" cy="42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CO" sz="2800">
                <a:solidFill>
                  <a:schemeClr val="dk1"/>
                </a:solidFill>
                <a:latin typeface="Calibri"/>
                <a:ea typeface="Calibri"/>
                <a:cs typeface="Calibri"/>
                <a:sym typeface="Calibri"/>
              </a:rPr>
              <a:t>Automatizar un proceso de llenado y sellado de envases PET diseñado para ser acoplado en la banda transportadora del laboratorio.</a:t>
            </a:r>
            <a:endParaRPr sz="28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pic>
        <p:nvPicPr>
          <p:cNvPr id="474" name="Google Shape;474;g20e05219fd1_0_73"/>
          <p:cNvPicPr preferRelativeResize="0"/>
          <p:nvPr/>
        </p:nvPicPr>
        <p:blipFill rotWithShape="1">
          <a:blip r:embed="rId3">
            <a:alphaModFix/>
          </a:blip>
          <a:srcRect b="0" l="0" r="0" t="0"/>
          <a:stretch/>
        </p:blipFill>
        <p:spPr>
          <a:xfrm>
            <a:off x="10729544" y="549534"/>
            <a:ext cx="666902" cy="1022583"/>
          </a:xfrm>
          <a:prstGeom prst="rect">
            <a:avLst/>
          </a:prstGeom>
          <a:noFill/>
          <a:ln>
            <a:noFill/>
          </a:ln>
        </p:spPr>
      </p:pic>
      <p:sp>
        <p:nvSpPr>
          <p:cNvPr id="475" name="Google Shape;475;g20e05219fd1_0_73"/>
          <p:cNvSpPr txBox="1"/>
          <p:nvPr/>
        </p:nvSpPr>
        <p:spPr>
          <a:xfrm>
            <a:off x="201725" y="172925"/>
            <a:ext cx="9912300" cy="13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CO" sz="4600">
                <a:solidFill>
                  <a:srgbClr val="FF9900"/>
                </a:solidFill>
                <a:latin typeface="Poppins"/>
                <a:ea typeface="Poppins"/>
                <a:cs typeface="Poppins"/>
                <a:sym typeface="Poppins"/>
              </a:rPr>
              <a:t>DISEÑO ELECTRÓNICO DEL SISTEMA: RUIDO ELÉCTRICO</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p:txBody>
      </p:sp>
      <p:pic>
        <p:nvPicPr>
          <p:cNvPr id="476" name="Google Shape;476;g20e05219fd1_0_73"/>
          <p:cNvPicPr preferRelativeResize="0"/>
          <p:nvPr/>
        </p:nvPicPr>
        <p:blipFill>
          <a:blip r:embed="rId4">
            <a:alphaModFix/>
          </a:blip>
          <a:stretch>
            <a:fillRect/>
          </a:stretch>
        </p:blipFill>
        <p:spPr>
          <a:xfrm>
            <a:off x="292950" y="1724517"/>
            <a:ext cx="6200487" cy="4981082"/>
          </a:xfrm>
          <a:prstGeom prst="rect">
            <a:avLst/>
          </a:prstGeom>
          <a:noFill/>
          <a:ln>
            <a:noFill/>
          </a:ln>
        </p:spPr>
      </p:pic>
      <p:pic>
        <p:nvPicPr>
          <p:cNvPr id="477" name="Google Shape;477;g20e05219fd1_0_73"/>
          <p:cNvPicPr preferRelativeResize="0"/>
          <p:nvPr/>
        </p:nvPicPr>
        <p:blipFill>
          <a:blip r:embed="rId5">
            <a:alphaModFix/>
          </a:blip>
          <a:stretch>
            <a:fillRect/>
          </a:stretch>
        </p:blipFill>
        <p:spPr>
          <a:xfrm>
            <a:off x="6900498" y="1849451"/>
            <a:ext cx="4357750" cy="45745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pic>
        <p:nvPicPr>
          <p:cNvPr id="482" name="Google Shape;482;g20e05219fd1_0_82"/>
          <p:cNvPicPr preferRelativeResize="0"/>
          <p:nvPr/>
        </p:nvPicPr>
        <p:blipFill rotWithShape="1">
          <a:blip r:embed="rId3">
            <a:alphaModFix/>
          </a:blip>
          <a:srcRect b="0" l="0" r="0" t="0"/>
          <a:stretch/>
        </p:blipFill>
        <p:spPr>
          <a:xfrm>
            <a:off x="10729544" y="549534"/>
            <a:ext cx="666902" cy="1022583"/>
          </a:xfrm>
          <a:prstGeom prst="rect">
            <a:avLst/>
          </a:prstGeom>
          <a:noFill/>
          <a:ln>
            <a:noFill/>
          </a:ln>
        </p:spPr>
      </p:pic>
      <p:sp>
        <p:nvSpPr>
          <p:cNvPr id="483" name="Google Shape;483;g20e05219fd1_0_82"/>
          <p:cNvSpPr txBox="1"/>
          <p:nvPr/>
        </p:nvSpPr>
        <p:spPr>
          <a:xfrm>
            <a:off x="201725" y="172925"/>
            <a:ext cx="9912300" cy="13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CO" sz="4600">
                <a:solidFill>
                  <a:srgbClr val="FF9900"/>
                </a:solidFill>
                <a:latin typeface="Poppins"/>
                <a:ea typeface="Poppins"/>
                <a:cs typeface="Poppins"/>
                <a:sym typeface="Poppins"/>
              </a:rPr>
              <a:t>DISEÑO ELECTRÓNICO DEL SISTEMA: ESQUEMA </a:t>
            </a:r>
            <a:r>
              <a:rPr b="1" lang="es-CO" sz="4600">
                <a:solidFill>
                  <a:srgbClr val="FF9900"/>
                </a:solidFill>
                <a:latin typeface="Poppins"/>
                <a:ea typeface="Poppins"/>
                <a:cs typeface="Poppins"/>
                <a:sym typeface="Poppins"/>
              </a:rPr>
              <a:t>ELÉCTRICO</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p:txBody>
      </p:sp>
      <p:pic>
        <p:nvPicPr>
          <p:cNvPr id="484" name="Google Shape;484;g20e05219fd1_0_82"/>
          <p:cNvPicPr preferRelativeResize="0"/>
          <p:nvPr/>
        </p:nvPicPr>
        <p:blipFill>
          <a:blip r:embed="rId4">
            <a:alphaModFix/>
          </a:blip>
          <a:stretch>
            <a:fillRect/>
          </a:stretch>
        </p:blipFill>
        <p:spPr>
          <a:xfrm>
            <a:off x="1478725" y="1719400"/>
            <a:ext cx="7358301" cy="51386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pic>
        <p:nvPicPr>
          <p:cNvPr id="489" name="Google Shape;489;g20e07dbc5bc_0_39"/>
          <p:cNvPicPr preferRelativeResize="0"/>
          <p:nvPr/>
        </p:nvPicPr>
        <p:blipFill rotWithShape="1">
          <a:blip r:embed="rId3">
            <a:alphaModFix/>
          </a:blip>
          <a:srcRect b="0" l="0" r="0" t="0"/>
          <a:stretch/>
        </p:blipFill>
        <p:spPr>
          <a:xfrm>
            <a:off x="10729544" y="549534"/>
            <a:ext cx="666902" cy="1022583"/>
          </a:xfrm>
          <a:prstGeom prst="rect">
            <a:avLst/>
          </a:prstGeom>
          <a:noFill/>
          <a:ln>
            <a:noFill/>
          </a:ln>
        </p:spPr>
      </p:pic>
      <p:sp>
        <p:nvSpPr>
          <p:cNvPr id="490" name="Google Shape;490;g20e07dbc5bc_0_39"/>
          <p:cNvSpPr txBox="1"/>
          <p:nvPr/>
        </p:nvSpPr>
        <p:spPr>
          <a:xfrm>
            <a:off x="201725" y="172925"/>
            <a:ext cx="9912300" cy="13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CO" sz="4600">
                <a:solidFill>
                  <a:srgbClr val="FF9900"/>
                </a:solidFill>
                <a:latin typeface="Poppins"/>
                <a:ea typeface="Poppins"/>
                <a:cs typeface="Poppins"/>
                <a:sym typeface="Poppins"/>
              </a:rPr>
              <a:t>DISEÑO ELECTRÓNICO DEL SISTEMA: MONTAJE ELÉCTRICO</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p:txBody>
      </p:sp>
      <p:pic>
        <p:nvPicPr>
          <p:cNvPr id="491" name="Google Shape;491;g20e07dbc5bc_0_39"/>
          <p:cNvPicPr preferRelativeResize="0"/>
          <p:nvPr/>
        </p:nvPicPr>
        <p:blipFill>
          <a:blip r:embed="rId4">
            <a:alphaModFix/>
          </a:blip>
          <a:stretch>
            <a:fillRect/>
          </a:stretch>
        </p:blipFill>
        <p:spPr>
          <a:xfrm>
            <a:off x="1287000" y="1724517"/>
            <a:ext cx="3751102" cy="4981083"/>
          </a:xfrm>
          <a:prstGeom prst="rect">
            <a:avLst/>
          </a:prstGeom>
          <a:noFill/>
          <a:ln>
            <a:noFill/>
          </a:ln>
        </p:spPr>
      </p:pic>
      <p:pic>
        <p:nvPicPr>
          <p:cNvPr id="492" name="Google Shape;492;g20e07dbc5bc_0_39"/>
          <p:cNvPicPr preferRelativeResize="0"/>
          <p:nvPr/>
        </p:nvPicPr>
        <p:blipFill>
          <a:blip r:embed="rId5">
            <a:alphaModFix/>
          </a:blip>
          <a:stretch>
            <a:fillRect/>
          </a:stretch>
        </p:blipFill>
        <p:spPr>
          <a:xfrm>
            <a:off x="6493177" y="1724517"/>
            <a:ext cx="3751102" cy="498108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pic>
        <p:nvPicPr>
          <p:cNvPr id="497" name="Google Shape;497;g1f54feb0298_0_316"/>
          <p:cNvPicPr preferRelativeResize="0"/>
          <p:nvPr/>
        </p:nvPicPr>
        <p:blipFill rotWithShape="1">
          <a:blip r:embed="rId3">
            <a:alphaModFix/>
          </a:blip>
          <a:srcRect b="0" l="0" r="0" t="0"/>
          <a:stretch/>
        </p:blipFill>
        <p:spPr>
          <a:xfrm>
            <a:off x="10729544" y="549534"/>
            <a:ext cx="666902" cy="1022583"/>
          </a:xfrm>
          <a:prstGeom prst="rect">
            <a:avLst/>
          </a:prstGeom>
          <a:noFill/>
          <a:ln>
            <a:noFill/>
          </a:ln>
        </p:spPr>
      </p:pic>
      <p:sp>
        <p:nvSpPr>
          <p:cNvPr id="498" name="Google Shape;498;g1f54feb0298_0_316"/>
          <p:cNvSpPr txBox="1"/>
          <p:nvPr/>
        </p:nvSpPr>
        <p:spPr>
          <a:xfrm>
            <a:off x="201725" y="172925"/>
            <a:ext cx="9912300" cy="13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CO" sz="4600">
                <a:solidFill>
                  <a:srgbClr val="FF9900"/>
                </a:solidFill>
                <a:latin typeface="Poppins"/>
                <a:ea typeface="Poppins"/>
                <a:cs typeface="Poppins"/>
                <a:sym typeface="Poppins"/>
              </a:rPr>
              <a:t>DISEÑO DEL SISTEMA DE CONTROL: CONTROL LLENADO</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p:txBody>
      </p:sp>
      <p:sp>
        <p:nvSpPr>
          <p:cNvPr id="499" name="Google Shape;499;g1f54feb0298_0_316"/>
          <p:cNvSpPr txBox="1"/>
          <p:nvPr/>
        </p:nvSpPr>
        <p:spPr>
          <a:xfrm>
            <a:off x="360200" y="2161125"/>
            <a:ext cx="11036400" cy="42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pic>
        <p:nvPicPr>
          <p:cNvPr id="500" name="Google Shape;500;g1f54feb0298_0_316"/>
          <p:cNvPicPr preferRelativeResize="0"/>
          <p:nvPr/>
        </p:nvPicPr>
        <p:blipFill>
          <a:blip r:embed="rId4">
            <a:alphaModFix/>
          </a:blip>
          <a:stretch>
            <a:fillRect/>
          </a:stretch>
        </p:blipFill>
        <p:spPr>
          <a:xfrm>
            <a:off x="279277" y="1933052"/>
            <a:ext cx="5838225" cy="1127450"/>
          </a:xfrm>
          <a:prstGeom prst="rect">
            <a:avLst/>
          </a:prstGeom>
          <a:noFill/>
          <a:ln>
            <a:noFill/>
          </a:ln>
        </p:spPr>
      </p:pic>
      <p:pic>
        <p:nvPicPr>
          <p:cNvPr id="501" name="Google Shape;501;g1f54feb0298_0_316"/>
          <p:cNvPicPr preferRelativeResize="0"/>
          <p:nvPr/>
        </p:nvPicPr>
        <p:blipFill>
          <a:blip r:embed="rId5">
            <a:alphaModFix/>
          </a:blip>
          <a:stretch>
            <a:fillRect/>
          </a:stretch>
        </p:blipFill>
        <p:spPr>
          <a:xfrm>
            <a:off x="360188" y="3421425"/>
            <a:ext cx="4791075" cy="1409700"/>
          </a:xfrm>
          <a:prstGeom prst="rect">
            <a:avLst/>
          </a:prstGeom>
          <a:noFill/>
          <a:ln>
            <a:noFill/>
          </a:ln>
        </p:spPr>
      </p:pic>
      <p:pic>
        <p:nvPicPr>
          <p:cNvPr id="502" name="Google Shape;502;g1f54feb0298_0_316"/>
          <p:cNvPicPr preferRelativeResize="0"/>
          <p:nvPr/>
        </p:nvPicPr>
        <p:blipFill>
          <a:blip r:embed="rId6">
            <a:alphaModFix/>
          </a:blip>
          <a:stretch>
            <a:fillRect/>
          </a:stretch>
        </p:blipFill>
        <p:spPr>
          <a:xfrm>
            <a:off x="609600" y="5317363"/>
            <a:ext cx="3962400" cy="923925"/>
          </a:xfrm>
          <a:prstGeom prst="rect">
            <a:avLst/>
          </a:prstGeom>
          <a:noFill/>
          <a:ln>
            <a:noFill/>
          </a:ln>
        </p:spPr>
      </p:pic>
      <p:pic>
        <p:nvPicPr>
          <p:cNvPr id="503" name="Google Shape;503;g1f54feb0298_0_316"/>
          <p:cNvPicPr preferRelativeResize="0"/>
          <p:nvPr/>
        </p:nvPicPr>
        <p:blipFill>
          <a:blip r:embed="rId7">
            <a:alphaModFix/>
          </a:blip>
          <a:stretch>
            <a:fillRect/>
          </a:stretch>
        </p:blipFill>
        <p:spPr>
          <a:xfrm>
            <a:off x="7481157" y="2790575"/>
            <a:ext cx="4587875" cy="2331050"/>
          </a:xfrm>
          <a:prstGeom prst="rect">
            <a:avLst/>
          </a:prstGeom>
          <a:noFill/>
          <a:ln>
            <a:noFill/>
          </a:ln>
        </p:spPr>
      </p:pic>
      <p:cxnSp>
        <p:nvCxnSpPr>
          <p:cNvPr id="504" name="Google Shape;504;g1f54feb0298_0_316"/>
          <p:cNvCxnSpPr/>
          <p:nvPr/>
        </p:nvCxnSpPr>
        <p:spPr>
          <a:xfrm>
            <a:off x="6573800" y="2232900"/>
            <a:ext cx="31200" cy="41691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pic>
        <p:nvPicPr>
          <p:cNvPr id="509" name="Google Shape;509;g20e05219fd1_0_91"/>
          <p:cNvPicPr preferRelativeResize="0"/>
          <p:nvPr/>
        </p:nvPicPr>
        <p:blipFill rotWithShape="1">
          <a:blip r:embed="rId3">
            <a:alphaModFix/>
          </a:blip>
          <a:srcRect b="0" l="0" r="0" t="0"/>
          <a:stretch/>
        </p:blipFill>
        <p:spPr>
          <a:xfrm>
            <a:off x="10729544" y="549534"/>
            <a:ext cx="666902" cy="1022583"/>
          </a:xfrm>
          <a:prstGeom prst="rect">
            <a:avLst/>
          </a:prstGeom>
          <a:noFill/>
          <a:ln>
            <a:noFill/>
          </a:ln>
        </p:spPr>
      </p:pic>
      <p:sp>
        <p:nvSpPr>
          <p:cNvPr id="510" name="Google Shape;510;g20e05219fd1_0_91"/>
          <p:cNvSpPr txBox="1"/>
          <p:nvPr/>
        </p:nvSpPr>
        <p:spPr>
          <a:xfrm>
            <a:off x="201725" y="172925"/>
            <a:ext cx="9912300" cy="13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CO" sz="4600">
                <a:solidFill>
                  <a:srgbClr val="FF9900"/>
                </a:solidFill>
                <a:latin typeface="Poppins"/>
                <a:ea typeface="Poppins"/>
                <a:cs typeface="Poppins"/>
                <a:sym typeface="Poppins"/>
              </a:rPr>
              <a:t>DISEÑO DEL SISTEMA DE CONTROL: CONTROL VELOCIDAD</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p:txBody>
      </p:sp>
      <p:sp>
        <p:nvSpPr>
          <p:cNvPr id="511" name="Google Shape;511;g20e05219fd1_0_91"/>
          <p:cNvSpPr txBox="1"/>
          <p:nvPr/>
        </p:nvSpPr>
        <p:spPr>
          <a:xfrm>
            <a:off x="360200" y="2161125"/>
            <a:ext cx="11036400" cy="42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pic>
        <p:nvPicPr>
          <p:cNvPr id="512" name="Google Shape;512;g20e05219fd1_0_91"/>
          <p:cNvPicPr preferRelativeResize="0"/>
          <p:nvPr/>
        </p:nvPicPr>
        <p:blipFill>
          <a:blip r:embed="rId4">
            <a:alphaModFix/>
          </a:blip>
          <a:stretch>
            <a:fillRect/>
          </a:stretch>
        </p:blipFill>
        <p:spPr>
          <a:xfrm>
            <a:off x="800275" y="2898850"/>
            <a:ext cx="4171950" cy="2867025"/>
          </a:xfrm>
          <a:prstGeom prst="rect">
            <a:avLst/>
          </a:prstGeom>
          <a:noFill/>
          <a:ln>
            <a:noFill/>
          </a:ln>
        </p:spPr>
      </p:pic>
      <p:pic>
        <p:nvPicPr>
          <p:cNvPr id="513" name="Google Shape;513;g20e05219fd1_0_91"/>
          <p:cNvPicPr preferRelativeResize="0"/>
          <p:nvPr/>
        </p:nvPicPr>
        <p:blipFill>
          <a:blip r:embed="rId5">
            <a:alphaModFix/>
          </a:blip>
          <a:stretch>
            <a:fillRect/>
          </a:stretch>
        </p:blipFill>
        <p:spPr>
          <a:xfrm>
            <a:off x="5476625" y="1806750"/>
            <a:ext cx="6715375" cy="50512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pic>
        <p:nvPicPr>
          <p:cNvPr id="518" name="Google Shape;518;g1f54feb0298_0_326"/>
          <p:cNvPicPr preferRelativeResize="0"/>
          <p:nvPr/>
        </p:nvPicPr>
        <p:blipFill rotWithShape="1">
          <a:blip r:embed="rId3">
            <a:alphaModFix/>
          </a:blip>
          <a:srcRect b="0" l="0" r="0" t="0"/>
          <a:stretch/>
        </p:blipFill>
        <p:spPr>
          <a:xfrm>
            <a:off x="10729544" y="549534"/>
            <a:ext cx="666902" cy="1022583"/>
          </a:xfrm>
          <a:prstGeom prst="rect">
            <a:avLst/>
          </a:prstGeom>
          <a:noFill/>
          <a:ln>
            <a:noFill/>
          </a:ln>
        </p:spPr>
      </p:pic>
      <p:sp>
        <p:nvSpPr>
          <p:cNvPr id="519" name="Google Shape;519;g1f54feb0298_0_326"/>
          <p:cNvSpPr txBox="1"/>
          <p:nvPr/>
        </p:nvSpPr>
        <p:spPr>
          <a:xfrm>
            <a:off x="201725" y="172925"/>
            <a:ext cx="9912300" cy="13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CO" sz="4600">
                <a:solidFill>
                  <a:srgbClr val="FF9900"/>
                </a:solidFill>
                <a:latin typeface="Poppins"/>
                <a:ea typeface="Poppins"/>
                <a:cs typeface="Poppins"/>
                <a:sym typeface="Poppins"/>
              </a:rPr>
              <a:t>DISEÑO DEL SISTEMA DE CONTROL: CONTROL VELOCIDAD</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p:txBody>
      </p:sp>
      <p:sp>
        <p:nvSpPr>
          <p:cNvPr id="520" name="Google Shape;520;g1f54feb0298_0_326"/>
          <p:cNvSpPr txBox="1"/>
          <p:nvPr/>
        </p:nvSpPr>
        <p:spPr>
          <a:xfrm>
            <a:off x="360200" y="2161125"/>
            <a:ext cx="11036400" cy="42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pic>
        <p:nvPicPr>
          <p:cNvPr id="521" name="Google Shape;521;g1f54feb0298_0_326"/>
          <p:cNvPicPr preferRelativeResize="0"/>
          <p:nvPr/>
        </p:nvPicPr>
        <p:blipFill>
          <a:blip r:embed="rId4">
            <a:alphaModFix/>
          </a:blip>
          <a:stretch>
            <a:fillRect/>
          </a:stretch>
        </p:blipFill>
        <p:spPr>
          <a:xfrm>
            <a:off x="305600" y="2104420"/>
            <a:ext cx="4627999" cy="1270750"/>
          </a:xfrm>
          <a:prstGeom prst="rect">
            <a:avLst/>
          </a:prstGeom>
          <a:noFill/>
          <a:ln>
            <a:noFill/>
          </a:ln>
        </p:spPr>
      </p:pic>
      <p:pic>
        <p:nvPicPr>
          <p:cNvPr id="522" name="Google Shape;522;g1f54feb0298_0_326"/>
          <p:cNvPicPr preferRelativeResize="0"/>
          <p:nvPr/>
        </p:nvPicPr>
        <p:blipFill>
          <a:blip r:embed="rId5">
            <a:alphaModFix/>
          </a:blip>
          <a:stretch>
            <a:fillRect/>
          </a:stretch>
        </p:blipFill>
        <p:spPr>
          <a:xfrm>
            <a:off x="5048250" y="981075"/>
            <a:ext cx="7143750" cy="5876925"/>
          </a:xfrm>
          <a:prstGeom prst="rect">
            <a:avLst/>
          </a:prstGeom>
          <a:noFill/>
          <a:ln>
            <a:noFill/>
          </a:ln>
        </p:spPr>
      </p:pic>
      <p:pic>
        <p:nvPicPr>
          <p:cNvPr id="523" name="Google Shape;523;g1f54feb0298_0_326"/>
          <p:cNvPicPr preferRelativeResize="0"/>
          <p:nvPr/>
        </p:nvPicPr>
        <p:blipFill>
          <a:blip r:embed="rId6">
            <a:alphaModFix/>
          </a:blip>
          <a:stretch>
            <a:fillRect/>
          </a:stretch>
        </p:blipFill>
        <p:spPr>
          <a:xfrm>
            <a:off x="305600" y="3723394"/>
            <a:ext cx="4425326" cy="969000"/>
          </a:xfrm>
          <a:prstGeom prst="rect">
            <a:avLst/>
          </a:prstGeom>
          <a:noFill/>
          <a:ln>
            <a:noFill/>
          </a:ln>
        </p:spPr>
      </p:pic>
      <p:pic>
        <p:nvPicPr>
          <p:cNvPr id="524" name="Google Shape;524;g1f54feb0298_0_326"/>
          <p:cNvPicPr preferRelativeResize="0"/>
          <p:nvPr/>
        </p:nvPicPr>
        <p:blipFill>
          <a:blip r:embed="rId7">
            <a:alphaModFix/>
          </a:blip>
          <a:stretch>
            <a:fillRect/>
          </a:stretch>
        </p:blipFill>
        <p:spPr>
          <a:xfrm>
            <a:off x="1133471" y="5108596"/>
            <a:ext cx="3548550" cy="15208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pic>
        <p:nvPicPr>
          <p:cNvPr id="529" name="Google Shape;529;g1f54feb0298_0_337"/>
          <p:cNvPicPr preferRelativeResize="0"/>
          <p:nvPr/>
        </p:nvPicPr>
        <p:blipFill rotWithShape="1">
          <a:blip r:embed="rId3">
            <a:alphaModFix/>
          </a:blip>
          <a:srcRect b="0" l="0" r="0" t="0"/>
          <a:stretch/>
        </p:blipFill>
        <p:spPr>
          <a:xfrm>
            <a:off x="10729544" y="549534"/>
            <a:ext cx="666902" cy="1022583"/>
          </a:xfrm>
          <a:prstGeom prst="rect">
            <a:avLst/>
          </a:prstGeom>
          <a:noFill/>
          <a:ln>
            <a:noFill/>
          </a:ln>
        </p:spPr>
      </p:pic>
      <p:sp>
        <p:nvSpPr>
          <p:cNvPr id="530" name="Google Shape;530;g1f54feb0298_0_337"/>
          <p:cNvSpPr txBox="1"/>
          <p:nvPr/>
        </p:nvSpPr>
        <p:spPr>
          <a:xfrm>
            <a:off x="201725" y="172925"/>
            <a:ext cx="9912300" cy="13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CO" sz="4600">
                <a:solidFill>
                  <a:srgbClr val="FF9900"/>
                </a:solidFill>
                <a:latin typeface="Poppins"/>
                <a:ea typeface="Poppins"/>
                <a:cs typeface="Poppins"/>
                <a:sym typeface="Poppins"/>
              </a:rPr>
              <a:t>DISEÑO DEL SISTEMA DE CONTROL: CONTROL VELOCIDAD</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p:txBody>
      </p:sp>
      <p:sp>
        <p:nvSpPr>
          <p:cNvPr id="531" name="Google Shape;531;g1f54feb0298_0_337"/>
          <p:cNvSpPr txBox="1"/>
          <p:nvPr/>
        </p:nvSpPr>
        <p:spPr>
          <a:xfrm>
            <a:off x="360200" y="2161125"/>
            <a:ext cx="11036400" cy="42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pic>
        <p:nvPicPr>
          <p:cNvPr id="532" name="Google Shape;532;g1f54feb0298_0_337"/>
          <p:cNvPicPr preferRelativeResize="0"/>
          <p:nvPr/>
        </p:nvPicPr>
        <p:blipFill>
          <a:blip r:embed="rId4">
            <a:alphaModFix/>
          </a:blip>
          <a:stretch>
            <a:fillRect/>
          </a:stretch>
        </p:blipFill>
        <p:spPr>
          <a:xfrm>
            <a:off x="1387350" y="5916688"/>
            <a:ext cx="8982075" cy="1038225"/>
          </a:xfrm>
          <a:prstGeom prst="rect">
            <a:avLst/>
          </a:prstGeom>
          <a:noFill/>
          <a:ln>
            <a:noFill/>
          </a:ln>
        </p:spPr>
      </p:pic>
      <p:pic>
        <p:nvPicPr>
          <p:cNvPr id="533" name="Google Shape;533;g1f54feb0298_0_337"/>
          <p:cNvPicPr preferRelativeResize="0"/>
          <p:nvPr/>
        </p:nvPicPr>
        <p:blipFill>
          <a:blip r:embed="rId5">
            <a:alphaModFix/>
          </a:blip>
          <a:stretch>
            <a:fillRect/>
          </a:stretch>
        </p:blipFill>
        <p:spPr>
          <a:xfrm>
            <a:off x="360200" y="1655175"/>
            <a:ext cx="10741899" cy="42213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pic>
        <p:nvPicPr>
          <p:cNvPr id="538" name="Google Shape;538;g20e05219fd1_0_106"/>
          <p:cNvPicPr preferRelativeResize="0"/>
          <p:nvPr/>
        </p:nvPicPr>
        <p:blipFill rotWithShape="1">
          <a:blip r:embed="rId3">
            <a:alphaModFix/>
          </a:blip>
          <a:srcRect b="0" l="0" r="0" t="0"/>
          <a:stretch/>
        </p:blipFill>
        <p:spPr>
          <a:xfrm>
            <a:off x="10729544" y="549534"/>
            <a:ext cx="666902" cy="1022583"/>
          </a:xfrm>
          <a:prstGeom prst="rect">
            <a:avLst/>
          </a:prstGeom>
          <a:noFill/>
          <a:ln>
            <a:noFill/>
          </a:ln>
        </p:spPr>
      </p:pic>
      <p:sp>
        <p:nvSpPr>
          <p:cNvPr id="539" name="Google Shape;539;g20e05219fd1_0_106"/>
          <p:cNvSpPr txBox="1"/>
          <p:nvPr/>
        </p:nvSpPr>
        <p:spPr>
          <a:xfrm>
            <a:off x="201725" y="172925"/>
            <a:ext cx="9912300" cy="13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CO" sz="4600">
                <a:solidFill>
                  <a:srgbClr val="FF9900"/>
                </a:solidFill>
                <a:latin typeface="Poppins"/>
                <a:ea typeface="Poppins"/>
                <a:cs typeface="Poppins"/>
                <a:sym typeface="Poppins"/>
              </a:rPr>
              <a:t>DISEÑO DEL SISTEMA DE CONTROL: CONTROL LLENADO</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p:txBody>
      </p:sp>
      <p:sp>
        <p:nvSpPr>
          <p:cNvPr id="540" name="Google Shape;540;g20e05219fd1_0_106"/>
          <p:cNvSpPr txBox="1"/>
          <p:nvPr/>
        </p:nvSpPr>
        <p:spPr>
          <a:xfrm>
            <a:off x="360200" y="2161125"/>
            <a:ext cx="11036400" cy="42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pic>
        <p:nvPicPr>
          <p:cNvPr id="541" name="Google Shape;541;g20e05219fd1_0_106"/>
          <p:cNvPicPr preferRelativeResize="0"/>
          <p:nvPr/>
        </p:nvPicPr>
        <p:blipFill>
          <a:blip r:embed="rId4">
            <a:alphaModFix/>
          </a:blip>
          <a:stretch>
            <a:fillRect/>
          </a:stretch>
        </p:blipFill>
        <p:spPr>
          <a:xfrm>
            <a:off x="2957513" y="1775125"/>
            <a:ext cx="6276975" cy="57340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pic>
        <p:nvPicPr>
          <p:cNvPr id="546" name="Google Shape;546;g20e05219fd1_0_115"/>
          <p:cNvPicPr preferRelativeResize="0"/>
          <p:nvPr/>
        </p:nvPicPr>
        <p:blipFill rotWithShape="1">
          <a:blip r:embed="rId3">
            <a:alphaModFix/>
          </a:blip>
          <a:srcRect b="0" l="0" r="0" t="0"/>
          <a:stretch/>
        </p:blipFill>
        <p:spPr>
          <a:xfrm>
            <a:off x="10729544" y="549534"/>
            <a:ext cx="666902" cy="1022583"/>
          </a:xfrm>
          <a:prstGeom prst="rect">
            <a:avLst/>
          </a:prstGeom>
          <a:noFill/>
          <a:ln>
            <a:noFill/>
          </a:ln>
        </p:spPr>
      </p:pic>
      <p:sp>
        <p:nvSpPr>
          <p:cNvPr id="547" name="Google Shape;547;g20e05219fd1_0_115"/>
          <p:cNvSpPr txBox="1"/>
          <p:nvPr/>
        </p:nvSpPr>
        <p:spPr>
          <a:xfrm>
            <a:off x="201725" y="172925"/>
            <a:ext cx="9912300" cy="13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CO" sz="4600">
                <a:solidFill>
                  <a:srgbClr val="FF9900"/>
                </a:solidFill>
                <a:latin typeface="Poppins"/>
                <a:ea typeface="Poppins"/>
                <a:cs typeface="Poppins"/>
                <a:sym typeface="Poppins"/>
              </a:rPr>
              <a:t>DISEÑO DEL SISTEMA DE CONTROL: CONTROL VELOCIDAD</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p:txBody>
      </p:sp>
      <p:sp>
        <p:nvSpPr>
          <p:cNvPr id="548" name="Google Shape;548;g20e05219fd1_0_115"/>
          <p:cNvSpPr txBox="1"/>
          <p:nvPr/>
        </p:nvSpPr>
        <p:spPr>
          <a:xfrm>
            <a:off x="360200" y="2161125"/>
            <a:ext cx="11036400" cy="42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pic>
        <p:nvPicPr>
          <p:cNvPr id="549" name="Google Shape;549;g20e05219fd1_0_115"/>
          <p:cNvPicPr preferRelativeResize="0"/>
          <p:nvPr/>
        </p:nvPicPr>
        <p:blipFill>
          <a:blip r:embed="rId4">
            <a:alphaModFix/>
          </a:blip>
          <a:stretch>
            <a:fillRect/>
          </a:stretch>
        </p:blipFill>
        <p:spPr>
          <a:xfrm>
            <a:off x="2962275" y="1572125"/>
            <a:ext cx="6267450" cy="56007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pic>
        <p:nvPicPr>
          <p:cNvPr id="554" name="Google Shape;554;g20e05219fd1_0_123"/>
          <p:cNvPicPr preferRelativeResize="0"/>
          <p:nvPr/>
        </p:nvPicPr>
        <p:blipFill rotWithShape="1">
          <a:blip r:embed="rId3">
            <a:alphaModFix/>
          </a:blip>
          <a:srcRect b="0" l="0" r="0" t="0"/>
          <a:stretch/>
        </p:blipFill>
        <p:spPr>
          <a:xfrm>
            <a:off x="10729544" y="549534"/>
            <a:ext cx="666902" cy="1022583"/>
          </a:xfrm>
          <a:prstGeom prst="rect">
            <a:avLst/>
          </a:prstGeom>
          <a:noFill/>
          <a:ln>
            <a:noFill/>
          </a:ln>
        </p:spPr>
      </p:pic>
      <p:sp>
        <p:nvSpPr>
          <p:cNvPr id="555" name="Google Shape;555;g20e05219fd1_0_123"/>
          <p:cNvSpPr txBox="1"/>
          <p:nvPr/>
        </p:nvSpPr>
        <p:spPr>
          <a:xfrm>
            <a:off x="201725" y="172925"/>
            <a:ext cx="10713000" cy="13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CO" sz="4600">
                <a:solidFill>
                  <a:srgbClr val="FF9900"/>
                </a:solidFill>
                <a:latin typeface="Poppins"/>
                <a:ea typeface="Poppins"/>
                <a:cs typeface="Poppins"/>
                <a:sym typeface="Poppins"/>
              </a:rPr>
              <a:t>DISEÑO DEL PROGRAMA DE CONTROL</a:t>
            </a:r>
            <a:endParaRPr b="1" sz="4600">
              <a:solidFill>
                <a:srgbClr val="FF9900"/>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1000">
              <a:solidFill>
                <a:schemeClr val="dk1"/>
              </a:solidFill>
              <a:latin typeface="Calibri"/>
              <a:ea typeface="Calibri"/>
              <a:cs typeface="Calibri"/>
              <a:sym typeface="Calibri"/>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p:txBody>
      </p:sp>
      <p:sp>
        <p:nvSpPr>
          <p:cNvPr id="556" name="Google Shape;556;g20e05219fd1_0_123"/>
          <p:cNvSpPr txBox="1"/>
          <p:nvPr/>
        </p:nvSpPr>
        <p:spPr>
          <a:xfrm>
            <a:off x="201725" y="1873800"/>
            <a:ext cx="3000000" cy="440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sz="1000">
                <a:solidFill>
                  <a:schemeClr val="dk1"/>
                </a:solidFill>
                <a:latin typeface="Calibri"/>
                <a:ea typeface="Calibri"/>
                <a:cs typeface="Calibri"/>
                <a:sym typeface="Calibri"/>
              </a:rPr>
              <a:t>INICIALIZAR constantes y variables globales</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s-CO" sz="1000">
                <a:solidFill>
                  <a:schemeClr val="dk1"/>
                </a:solidFill>
                <a:latin typeface="Calibri"/>
                <a:ea typeface="Calibri"/>
                <a:cs typeface="Calibri"/>
                <a:sym typeface="Calibri"/>
              </a:rPr>
              <a:t>INICIALIZAR servidor Express y Socket.io</a:t>
            </a:r>
            <a:endParaRPr sz="1000">
              <a:solidFill>
                <a:schemeClr val="dk1"/>
              </a:solidFill>
              <a:latin typeface="Calibri"/>
              <a:ea typeface="Calibri"/>
              <a:cs typeface="Calibri"/>
              <a:sym typeface="Calibri"/>
            </a:endParaRPr>
          </a:p>
          <a:p>
            <a:pPr indent="0" lvl="0" marL="0" rtl="0" algn="l">
              <a:spcBef>
                <a:spcPts val="0"/>
              </a:spcBef>
              <a:spcAft>
                <a:spcPts val="0"/>
              </a:spcAft>
              <a:buNone/>
            </a:pPr>
            <a:r>
              <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s-CO" sz="1000">
                <a:solidFill>
                  <a:schemeClr val="dk1"/>
                </a:solidFill>
                <a:latin typeface="Calibri"/>
                <a:ea typeface="Calibri"/>
                <a:cs typeface="Calibri"/>
                <a:sym typeface="Calibri"/>
              </a:rPr>
              <a:t>CONFIGURAR ARDUINO 1 (Maestro) en el puerto 'arduino1'</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s-CO" sz="1000">
                <a:solidFill>
                  <a:schemeClr val="dk1"/>
                </a:solidFill>
                <a:latin typeface="Calibri"/>
                <a:ea typeface="Calibri"/>
                <a:cs typeface="Calibri"/>
                <a:sym typeface="Calibri"/>
              </a:rPr>
              <a:t>CONFIGURAR ARDUINO 2 (Esclavo) en el puerto 'arduino2'</a:t>
            </a:r>
            <a:endParaRPr sz="1000">
              <a:solidFill>
                <a:schemeClr val="dk1"/>
              </a:solidFill>
              <a:latin typeface="Calibri"/>
              <a:ea typeface="Calibri"/>
              <a:cs typeface="Calibri"/>
              <a:sym typeface="Calibri"/>
            </a:endParaRPr>
          </a:p>
          <a:p>
            <a:pPr indent="0" lvl="0" marL="0" rtl="0" algn="l">
              <a:spcBef>
                <a:spcPts val="0"/>
              </a:spcBef>
              <a:spcAft>
                <a:spcPts val="0"/>
              </a:spcAft>
              <a:buNone/>
            </a:pPr>
            <a:r>
              <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s-CO" sz="1000">
                <a:solidFill>
                  <a:schemeClr val="dk1"/>
                </a:solidFill>
                <a:latin typeface="Calibri"/>
                <a:ea typeface="Calibri"/>
                <a:cs typeface="Calibri"/>
                <a:sym typeface="Calibri"/>
              </a:rPr>
              <a:t>CUANDO ARDUINO 1 esté listo:</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s-CO" sz="1000">
                <a:solidFill>
                  <a:schemeClr val="dk1"/>
                </a:solidFill>
                <a:latin typeface="Calibri"/>
                <a:ea typeface="Calibri"/>
                <a:cs typeface="Calibri"/>
                <a:sym typeface="Calibri"/>
              </a:rPr>
              <a:t>    CONFIGURAR pines y botones</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s-CO" sz="1000">
                <a:solidFill>
                  <a:schemeClr val="dk1"/>
                </a:solidFill>
                <a:latin typeface="Calibri"/>
                <a:ea typeface="Calibri"/>
                <a:cs typeface="Calibri"/>
                <a:sym typeface="Calibri"/>
              </a:rPr>
              <a:t>    ESTABLECER manejadores de eventos para los botones</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s-CO" sz="1000">
                <a:solidFill>
                  <a:schemeClr val="dk1"/>
                </a:solidFill>
                <a:latin typeface="Calibri"/>
                <a:ea typeface="Calibri"/>
                <a:cs typeface="Calibri"/>
                <a:sym typeface="Calibri"/>
              </a:rPr>
              <a:t>    ESTABLECER lecturas digitales para pulsos y flujo</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s-CO" sz="1000">
                <a:solidFill>
                  <a:schemeClr val="dk1"/>
                </a:solidFill>
                <a:latin typeface="Calibri"/>
                <a:ea typeface="Calibri"/>
                <a:cs typeface="Calibri"/>
                <a:sym typeface="Calibri"/>
              </a:rPr>
              <a:t>    CONFIGURAR conexión con Socket.io</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s-CO" sz="1000">
                <a:solidFill>
                  <a:schemeClr val="dk1"/>
                </a:solidFill>
                <a:latin typeface="Calibri"/>
                <a:ea typeface="Calibri"/>
                <a:cs typeface="Calibri"/>
                <a:sym typeface="Calibri"/>
              </a:rPr>
              <a:t>        CUANDO se reciba el evento 'start':</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s-CO" sz="1000">
                <a:solidFill>
                  <a:schemeClr val="dk1"/>
                </a:solidFill>
                <a:latin typeface="Calibri"/>
                <a:ea typeface="Calibri"/>
                <a:cs typeface="Calibri"/>
                <a:sym typeface="Calibri"/>
              </a:rPr>
              <a:t>            INICIAR proceso principal si no está corriendo</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s-CO" sz="1000">
                <a:solidFill>
                  <a:schemeClr val="dk1"/>
                </a:solidFill>
                <a:latin typeface="Calibri"/>
                <a:ea typeface="Calibri"/>
                <a:cs typeface="Calibri"/>
                <a:sym typeface="Calibri"/>
              </a:rPr>
              <a:t>        CUANDO se reciba el evento 'stop':</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s-CO" sz="1000">
                <a:solidFill>
                  <a:schemeClr val="dk1"/>
                </a:solidFill>
                <a:latin typeface="Calibri"/>
                <a:ea typeface="Calibri"/>
                <a:cs typeface="Calibri"/>
                <a:sym typeface="Calibri"/>
              </a:rPr>
              <a:t>            DETENER proceso principal si está corriendo</a:t>
            </a:r>
            <a:endParaRPr sz="1000">
              <a:solidFill>
                <a:schemeClr val="dk1"/>
              </a:solidFill>
              <a:latin typeface="Calibri"/>
              <a:ea typeface="Calibri"/>
              <a:cs typeface="Calibri"/>
              <a:sym typeface="Calibri"/>
            </a:endParaRPr>
          </a:p>
          <a:p>
            <a:pPr indent="0" lvl="0" marL="0" rtl="0" algn="l">
              <a:spcBef>
                <a:spcPts val="0"/>
              </a:spcBef>
              <a:spcAft>
                <a:spcPts val="0"/>
              </a:spcAft>
              <a:buNone/>
            </a:pPr>
            <a:r>
              <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s-CO" sz="1000">
                <a:solidFill>
                  <a:schemeClr val="dk1"/>
                </a:solidFill>
                <a:latin typeface="Calibri"/>
                <a:ea typeface="Calibri"/>
                <a:cs typeface="Calibri"/>
                <a:sym typeface="Calibri"/>
              </a:rPr>
              <a:t>CUANDO ARDUINO 2 esté listo:</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s-CO" sz="1000">
                <a:solidFill>
                  <a:schemeClr val="dk1"/>
                </a:solidFill>
                <a:latin typeface="Calibri"/>
                <a:ea typeface="Calibri"/>
                <a:cs typeface="Calibri"/>
                <a:sym typeface="Calibri"/>
              </a:rPr>
              <a:t>    CONFIGURAR pin del servo</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s-CO" sz="1000">
                <a:solidFill>
                  <a:schemeClr val="dk1"/>
                </a:solidFill>
                <a:latin typeface="Calibri"/>
                <a:ea typeface="Calibri"/>
                <a:cs typeface="Calibri"/>
                <a:sym typeface="Calibri"/>
              </a:rPr>
              <a:t>    ESTABLECER un intervalo para controlar el servo basado en 'conectArduino2ON'</a:t>
            </a:r>
            <a:endParaRPr sz="1000">
              <a:solidFill>
                <a:schemeClr val="dk1"/>
              </a:solidFill>
              <a:latin typeface="Calibri"/>
              <a:ea typeface="Calibri"/>
              <a:cs typeface="Calibri"/>
              <a:sym typeface="Calibri"/>
            </a:endParaRPr>
          </a:p>
          <a:p>
            <a:pPr indent="0" lvl="0" marL="0" rtl="0" algn="l">
              <a:spcBef>
                <a:spcPts val="0"/>
              </a:spcBef>
              <a:spcAft>
                <a:spcPts val="0"/>
              </a:spcAft>
              <a:buNone/>
            </a:pPr>
            <a:r>
              <a:t/>
            </a:r>
            <a:endParaRPr sz="1000">
              <a:solidFill>
                <a:schemeClr val="dk1"/>
              </a:solidFill>
              <a:latin typeface="Calibri"/>
              <a:ea typeface="Calibri"/>
              <a:cs typeface="Calibri"/>
              <a:sym typeface="Calibri"/>
            </a:endParaRPr>
          </a:p>
          <a:p>
            <a:pPr indent="0" lvl="0" marL="0" rtl="0" algn="l">
              <a:spcBef>
                <a:spcPts val="0"/>
              </a:spcBef>
              <a:spcAft>
                <a:spcPts val="0"/>
              </a:spcAft>
              <a:buNone/>
            </a:pPr>
            <a:r>
              <a:t/>
            </a:r>
            <a:endParaRPr sz="1000">
              <a:solidFill>
                <a:schemeClr val="dk1"/>
              </a:solidFill>
              <a:latin typeface="Calibri"/>
              <a:ea typeface="Calibri"/>
              <a:cs typeface="Calibri"/>
              <a:sym typeface="Calibri"/>
            </a:endParaRPr>
          </a:p>
          <a:p>
            <a:pPr indent="0" lvl="0" marL="0" rtl="0" algn="l">
              <a:spcBef>
                <a:spcPts val="0"/>
              </a:spcBef>
              <a:spcAft>
                <a:spcPts val="0"/>
              </a:spcAft>
              <a:buNone/>
            </a:pPr>
            <a:r>
              <a:t/>
            </a:r>
            <a:endParaRPr sz="10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557" name="Google Shape;557;g20e05219fd1_0_123"/>
          <p:cNvSpPr txBox="1"/>
          <p:nvPr/>
        </p:nvSpPr>
        <p:spPr>
          <a:xfrm>
            <a:off x="3201725" y="1873800"/>
            <a:ext cx="30000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sz="1000">
                <a:solidFill>
                  <a:schemeClr val="dk1"/>
                </a:solidFill>
                <a:latin typeface="Calibri"/>
                <a:ea typeface="Calibri"/>
                <a:cs typeface="Calibri"/>
                <a:sym typeface="Calibri"/>
              </a:rPr>
              <a:t>INICIO DEL PROGRAMA PRINCIPAL:</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s-CO" sz="1000">
                <a:solidFill>
                  <a:schemeClr val="dk1"/>
                </a:solidFill>
                <a:latin typeface="Calibri"/>
                <a:ea typeface="Calibri"/>
                <a:cs typeface="Calibri"/>
                <a:sym typeface="Calibri"/>
              </a:rPr>
              <a:t>    CUANDO se reciba una conexión desde el cliente:</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s-CO" sz="1000">
                <a:solidFill>
                  <a:schemeClr val="dk1"/>
                </a:solidFill>
                <a:latin typeface="Calibri"/>
                <a:ea typeface="Calibri"/>
                <a:cs typeface="Calibri"/>
                <a:sym typeface="Calibri"/>
              </a:rPr>
              <a:t>        CUANDO se reciba el evento 'start':</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s-CO" sz="1000">
                <a:solidFill>
                  <a:schemeClr val="dk1"/>
                </a:solidFill>
                <a:latin typeface="Calibri"/>
                <a:ea typeface="Calibri"/>
                <a:cs typeface="Calibri"/>
                <a:sym typeface="Calibri"/>
              </a:rPr>
              <a:t>            SI no está corriendo el proceso principal:</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s-CO" sz="1000">
                <a:solidFill>
                  <a:schemeClr val="dk1"/>
                </a:solidFill>
                <a:latin typeface="Calibri"/>
                <a:ea typeface="Calibri"/>
                <a:cs typeface="Calibri"/>
                <a:sym typeface="Calibri"/>
              </a:rPr>
              <a:t>                INICIAR proceso principal</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s-CO" sz="1000">
                <a:solidFill>
                  <a:schemeClr val="dk1"/>
                </a:solidFill>
                <a:latin typeface="Calibri"/>
                <a:ea typeface="Calibri"/>
                <a:cs typeface="Calibri"/>
                <a:sym typeface="Calibri"/>
              </a:rPr>
              <a:t>                ESTABLECER intervalos de ejecución para:</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s-CO" sz="1000">
                <a:solidFill>
                  <a:schemeClr val="dk1"/>
                </a:solidFill>
                <a:latin typeface="Calibri"/>
                <a:ea typeface="Calibri"/>
                <a:cs typeface="Calibri"/>
                <a:sym typeface="Calibri"/>
              </a:rPr>
              <a:t>                    stateWaterP()</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s-CO" sz="1000">
                <a:solidFill>
                  <a:schemeClr val="dk1"/>
                </a:solidFill>
                <a:latin typeface="Calibri"/>
                <a:ea typeface="Calibri"/>
                <a:cs typeface="Calibri"/>
                <a:sym typeface="Calibri"/>
              </a:rPr>
              <a:t>                    velConvePID()</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s-CO" sz="1000">
                <a:solidFill>
                  <a:schemeClr val="dk1"/>
                </a:solidFill>
                <a:latin typeface="Calibri"/>
                <a:ea typeface="Calibri"/>
                <a:cs typeface="Calibri"/>
                <a:sym typeface="Calibri"/>
              </a:rPr>
              <a:t>                    SI no se debe detener la cinta:</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s-CO" sz="1000">
                <a:solidFill>
                  <a:schemeClr val="dk1"/>
                </a:solidFill>
                <a:latin typeface="Calibri"/>
                <a:ea typeface="Calibri"/>
                <a:cs typeface="Calibri"/>
                <a:sym typeface="Calibri"/>
              </a:rPr>
              <a:t>                        motionIR()</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s-CO" sz="1000">
                <a:solidFill>
                  <a:schemeClr val="dk1"/>
                </a:solidFill>
                <a:latin typeface="Calibri"/>
                <a:ea typeface="Calibri"/>
                <a:cs typeface="Calibri"/>
                <a:sym typeface="Calibri"/>
              </a:rPr>
              <a:t>                    SI se debe detener la cinta pero no enrollar la botella:</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s-CO" sz="1000">
                <a:solidFill>
                  <a:schemeClr val="dk1"/>
                </a:solidFill>
                <a:latin typeface="Calibri"/>
                <a:ea typeface="Calibri"/>
                <a:cs typeface="Calibri"/>
                <a:sym typeface="Calibri"/>
              </a:rPr>
              <a:t>                        fillBottle()</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s-CO" sz="1000">
                <a:solidFill>
                  <a:schemeClr val="dk1"/>
                </a:solidFill>
                <a:latin typeface="Calibri"/>
                <a:ea typeface="Calibri"/>
                <a:cs typeface="Calibri"/>
                <a:sym typeface="Calibri"/>
              </a:rPr>
              <a:t>                    SI se debe enrollar la botella:</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s-CO" sz="1000">
                <a:solidFill>
                  <a:schemeClr val="dk1"/>
                </a:solidFill>
                <a:latin typeface="Calibri"/>
                <a:ea typeface="Calibri"/>
                <a:cs typeface="Calibri"/>
                <a:sym typeface="Calibri"/>
              </a:rPr>
              <a:t>                        coiledBottle()</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s-CO" sz="1000">
                <a:solidFill>
                  <a:schemeClr val="dk1"/>
                </a:solidFill>
                <a:latin typeface="Calibri"/>
                <a:ea typeface="Calibri"/>
                <a:cs typeface="Calibri"/>
                <a:sym typeface="Calibri"/>
              </a:rPr>
              <a:t>                ESTABLECER intervalo de transmisión de datos cada 150 ms</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s-CO" sz="1000">
                <a:solidFill>
                  <a:schemeClr val="dk1"/>
                </a:solidFill>
                <a:latin typeface="Calibri"/>
                <a:ea typeface="Calibri"/>
                <a:cs typeface="Calibri"/>
                <a:sym typeface="Calibri"/>
              </a:rPr>
              <a:t>        CUANDO se reciba el evento 'stop':</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s-CO" sz="1000">
                <a:solidFill>
                  <a:schemeClr val="dk1"/>
                </a:solidFill>
                <a:latin typeface="Calibri"/>
                <a:ea typeface="Calibri"/>
                <a:cs typeface="Calibri"/>
                <a:sym typeface="Calibri"/>
              </a:rPr>
              <a:t>            SI está corriendo el proceso principal:</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s-CO" sz="1000">
                <a:solidFill>
                  <a:schemeClr val="dk1"/>
                </a:solidFill>
                <a:latin typeface="Calibri"/>
                <a:ea typeface="Calibri"/>
                <a:cs typeface="Calibri"/>
                <a:sym typeface="Calibri"/>
              </a:rPr>
              <a:t>                DETENER proceso principal</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s-CO" sz="1000">
                <a:solidFill>
                  <a:schemeClr val="dk1"/>
                </a:solidFill>
                <a:latin typeface="Calibri"/>
                <a:ea typeface="Calibri"/>
                <a:cs typeface="Calibri"/>
                <a:sym typeface="Calibri"/>
              </a:rPr>
              <a:t>                REINICIAR variables y detener intervalos de ejecución</a:t>
            </a:r>
            <a:endParaRPr/>
          </a:p>
        </p:txBody>
      </p:sp>
      <p:sp>
        <p:nvSpPr>
          <p:cNvPr id="558" name="Google Shape;558;g20e05219fd1_0_123"/>
          <p:cNvSpPr txBox="1"/>
          <p:nvPr/>
        </p:nvSpPr>
        <p:spPr>
          <a:xfrm>
            <a:off x="6450875" y="1873800"/>
            <a:ext cx="3000000" cy="495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sz="1000">
                <a:latin typeface="Calibri"/>
                <a:ea typeface="Calibri"/>
                <a:cs typeface="Calibri"/>
                <a:sym typeface="Calibri"/>
              </a:rPr>
              <a:t>FUNCIONES:</a:t>
            </a:r>
            <a:endParaRPr sz="1000">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a:p>
            <a:pPr indent="0" lvl="0" marL="0" rtl="0" algn="l">
              <a:spcBef>
                <a:spcPts val="0"/>
              </a:spcBef>
              <a:spcAft>
                <a:spcPts val="0"/>
              </a:spcAft>
              <a:buNone/>
            </a:pPr>
            <a:r>
              <a:rPr lang="es-CO" sz="1000">
                <a:latin typeface="Calibri"/>
                <a:ea typeface="Calibri"/>
                <a:cs typeface="Calibri"/>
                <a:sym typeface="Calibri"/>
              </a:rPr>
              <a:t>FUNCION 'coiledBottle':</a:t>
            </a:r>
            <a:endParaRPr sz="1000">
              <a:latin typeface="Calibri"/>
              <a:ea typeface="Calibri"/>
              <a:cs typeface="Calibri"/>
              <a:sym typeface="Calibri"/>
            </a:endParaRPr>
          </a:p>
          <a:p>
            <a:pPr indent="0" lvl="0" marL="0" rtl="0" algn="l">
              <a:spcBef>
                <a:spcPts val="0"/>
              </a:spcBef>
              <a:spcAft>
                <a:spcPts val="0"/>
              </a:spcAft>
              <a:buNone/>
            </a:pPr>
            <a:r>
              <a:rPr lang="es-CO" sz="1000">
                <a:latin typeface="Calibri"/>
                <a:ea typeface="Calibri"/>
                <a:cs typeface="Calibri"/>
                <a:sym typeface="Calibri"/>
              </a:rPr>
              <a:t>    SI es la primera vez:</a:t>
            </a:r>
            <a:endParaRPr sz="1000">
              <a:latin typeface="Calibri"/>
              <a:ea typeface="Calibri"/>
              <a:cs typeface="Calibri"/>
              <a:sym typeface="Calibri"/>
            </a:endParaRPr>
          </a:p>
          <a:p>
            <a:pPr indent="0" lvl="0" marL="0" rtl="0" algn="l">
              <a:spcBef>
                <a:spcPts val="0"/>
              </a:spcBef>
              <a:spcAft>
                <a:spcPts val="0"/>
              </a:spcAft>
              <a:buNone/>
            </a:pPr>
            <a:r>
              <a:rPr lang="es-CO" sz="1000">
                <a:latin typeface="Calibri"/>
                <a:ea typeface="Calibri"/>
                <a:cs typeface="Calibri"/>
                <a:sym typeface="Calibri"/>
              </a:rPr>
              <a:t>        INICIAR temporizador</a:t>
            </a:r>
            <a:endParaRPr sz="1000">
              <a:latin typeface="Calibri"/>
              <a:ea typeface="Calibri"/>
              <a:cs typeface="Calibri"/>
              <a:sym typeface="Calibri"/>
            </a:endParaRPr>
          </a:p>
          <a:p>
            <a:pPr indent="0" lvl="0" marL="0" rtl="0" algn="l">
              <a:spcBef>
                <a:spcPts val="0"/>
              </a:spcBef>
              <a:spcAft>
                <a:spcPts val="0"/>
              </a:spcAft>
              <a:buNone/>
            </a:pPr>
            <a:r>
              <a:rPr lang="es-CO" sz="1000">
                <a:latin typeface="Calibri"/>
                <a:ea typeface="Calibri"/>
                <a:cs typeface="Calibri"/>
                <a:sym typeface="Calibri"/>
              </a:rPr>
              <a:t>    CALCULAR el tiempo transcurrido</a:t>
            </a:r>
            <a:endParaRPr sz="1000">
              <a:latin typeface="Calibri"/>
              <a:ea typeface="Calibri"/>
              <a:cs typeface="Calibri"/>
              <a:sym typeface="Calibri"/>
            </a:endParaRPr>
          </a:p>
          <a:p>
            <a:pPr indent="0" lvl="0" marL="0" rtl="0" algn="l">
              <a:spcBef>
                <a:spcPts val="0"/>
              </a:spcBef>
              <a:spcAft>
                <a:spcPts val="0"/>
              </a:spcAft>
              <a:buNone/>
            </a:pPr>
            <a:r>
              <a:rPr lang="es-CO" sz="1000">
                <a:latin typeface="Calibri"/>
                <a:ea typeface="Calibri"/>
                <a:cs typeface="Calibri"/>
                <a:sym typeface="Calibri"/>
              </a:rPr>
              <a:t>    REALIZAR acciones basadas en el tiempo transcurrido:</a:t>
            </a:r>
            <a:endParaRPr sz="1000">
              <a:latin typeface="Calibri"/>
              <a:ea typeface="Calibri"/>
              <a:cs typeface="Calibri"/>
              <a:sym typeface="Calibri"/>
            </a:endParaRPr>
          </a:p>
          <a:p>
            <a:pPr indent="0" lvl="0" marL="0" rtl="0" algn="l">
              <a:spcBef>
                <a:spcPts val="0"/>
              </a:spcBef>
              <a:spcAft>
                <a:spcPts val="0"/>
              </a:spcAft>
              <a:buNone/>
            </a:pPr>
            <a:r>
              <a:rPr lang="es-CO" sz="1000">
                <a:latin typeface="Calibri"/>
                <a:ea typeface="Calibri"/>
                <a:cs typeface="Calibri"/>
                <a:sym typeface="Calibri"/>
              </a:rPr>
              <a:t>        CONTROLAR el servo y el motor</a:t>
            </a:r>
            <a:endParaRPr sz="1000">
              <a:latin typeface="Calibri"/>
              <a:ea typeface="Calibri"/>
              <a:cs typeface="Calibri"/>
              <a:sym typeface="Calibri"/>
            </a:endParaRPr>
          </a:p>
          <a:p>
            <a:pPr indent="0" lvl="0" marL="0" rtl="0" algn="l">
              <a:spcBef>
                <a:spcPts val="0"/>
              </a:spcBef>
              <a:spcAft>
                <a:spcPts val="0"/>
              </a:spcAft>
              <a:buNone/>
            </a:pPr>
            <a:r>
              <a:rPr lang="es-CO" sz="1000">
                <a:latin typeface="Calibri"/>
                <a:ea typeface="Calibri"/>
                <a:cs typeface="Calibri"/>
                <a:sym typeface="Calibri"/>
              </a:rPr>
              <a:t>        DETENER el proceso si el tiempo ha excedido</a:t>
            </a:r>
            <a:endParaRPr sz="1000">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a:p>
            <a:pPr indent="0" lvl="0" marL="0" rtl="0" algn="l">
              <a:spcBef>
                <a:spcPts val="0"/>
              </a:spcBef>
              <a:spcAft>
                <a:spcPts val="0"/>
              </a:spcAft>
              <a:buNone/>
            </a:pPr>
            <a:r>
              <a:rPr lang="es-CO" sz="1000">
                <a:latin typeface="Calibri"/>
                <a:ea typeface="Calibri"/>
                <a:cs typeface="Calibri"/>
                <a:sym typeface="Calibri"/>
              </a:rPr>
              <a:t>FUNCION 'stateWaterP':</a:t>
            </a:r>
            <a:endParaRPr sz="1000">
              <a:latin typeface="Calibri"/>
              <a:ea typeface="Calibri"/>
              <a:cs typeface="Calibri"/>
              <a:sym typeface="Calibri"/>
            </a:endParaRPr>
          </a:p>
          <a:p>
            <a:pPr indent="0" lvl="0" marL="0" rtl="0" algn="l">
              <a:spcBef>
                <a:spcPts val="0"/>
              </a:spcBef>
              <a:spcAft>
                <a:spcPts val="0"/>
              </a:spcAft>
              <a:buNone/>
            </a:pPr>
            <a:r>
              <a:rPr lang="es-CO" sz="1000">
                <a:latin typeface="Calibri"/>
                <a:ea typeface="Calibri"/>
                <a:cs typeface="Calibri"/>
                <a:sym typeface="Calibri"/>
              </a:rPr>
              <a:t>    CONTROLAR la bomba de agua y las salidas digitales basadas en 'waterPWM'</a:t>
            </a:r>
            <a:endParaRPr sz="1000">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a:p>
            <a:pPr indent="0" lvl="0" marL="0" rtl="0" algn="l">
              <a:spcBef>
                <a:spcPts val="0"/>
              </a:spcBef>
              <a:spcAft>
                <a:spcPts val="0"/>
              </a:spcAft>
              <a:buNone/>
            </a:pPr>
            <a:r>
              <a:rPr lang="es-CO" sz="1000">
                <a:latin typeface="Calibri"/>
                <a:ea typeface="Calibri"/>
                <a:cs typeface="Calibri"/>
                <a:sym typeface="Calibri"/>
              </a:rPr>
              <a:t>FUNCION 'fillBottle':</a:t>
            </a:r>
            <a:endParaRPr sz="1000">
              <a:latin typeface="Calibri"/>
              <a:ea typeface="Calibri"/>
              <a:cs typeface="Calibri"/>
              <a:sym typeface="Calibri"/>
            </a:endParaRPr>
          </a:p>
          <a:p>
            <a:pPr indent="0" lvl="0" marL="0" rtl="0" algn="l">
              <a:spcBef>
                <a:spcPts val="0"/>
              </a:spcBef>
              <a:spcAft>
                <a:spcPts val="0"/>
              </a:spcAft>
              <a:buNone/>
            </a:pPr>
            <a:r>
              <a:rPr lang="es-CO" sz="1000">
                <a:latin typeface="Calibri"/>
                <a:ea typeface="Calibri"/>
                <a:cs typeface="Calibri"/>
                <a:sym typeface="Calibri"/>
              </a:rPr>
              <a:t>    SI es la primera vez:</a:t>
            </a:r>
            <a:endParaRPr sz="1000">
              <a:latin typeface="Calibri"/>
              <a:ea typeface="Calibri"/>
              <a:cs typeface="Calibri"/>
              <a:sym typeface="Calibri"/>
            </a:endParaRPr>
          </a:p>
          <a:p>
            <a:pPr indent="0" lvl="0" marL="0" rtl="0" algn="l">
              <a:spcBef>
                <a:spcPts val="0"/>
              </a:spcBef>
              <a:spcAft>
                <a:spcPts val="0"/>
              </a:spcAft>
              <a:buNone/>
            </a:pPr>
            <a:r>
              <a:rPr lang="es-CO" sz="1000">
                <a:latin typeface="Calibri"/>
                <a:ea typeface="Calibri"/>
                <a:cs typeface="Calibri"/>
                <a:sym typeface="Calibri"/>
              </a:rPr>
              <a:t>        INICIAR temporizador</a:t>
            </a:r>
            <a:endParaRPr sz="1000">
              <a:latin typeface="Calibri"/>
              <a:ea typeface="Calibri"/>
              <a:cs typeface="Calibri"/>
              <a:sym typeface="Calibri"/>
            </a:endParaRPr>
          </a:p>
          <a:p>
            <a:pPr indent="0" lvl="0" marL="0" rtl="0" algn="l">
              <a:spcBef>
                <a:spcPts val="0"/>
              </a:spcBef>
              <a:spcAft>
                <a:spcPts val="0"/>
              </a:spcAft>
              <a:buNone/>
            </a:pPr>
            <a:r>
              <a:rPr lang="es-CO" sz="1000">
                <a:latin typeface="Calibri"/>
                <a:ea typeface="Calibri"/>
                <a:cs typeface="Calibri"/>
                <a:sym typeface="Calibri"/>
              </a:rPr>
              <a:t>    CONTROLAR la bomba de agua después de 2 segundos</a:t>
            </a:r>
            <a:endParaRPr sz="1000">
              <a:latin typeface="Calibri"/>
              <a:ea typeface="Calibri"/>
              <a:cs typeface="Calibri"/>
              <a:sym typeface="Calibri"/>
            </a:endParaRPr>
          </a:p>
          <a:p>
            <a:pPr indent="0" lvl="0" marL="0" rtl="0" algn="l">
              <a:spcBef>
                <a:spcPts val="0"/>
              </a:spcBef>
              <a:spcAft>
                <a:spcPts val="0"/>
              </a:spcAft>
              <a:buNone/>
            </a:pPr>
            <a:r>
              <a:rPr lang="es-CO" sz="1000">
                <a:latin typeface="Calibri"/>
                <a:ea typeface="Calibri"/>
                <a:cs typeface="Calibri"/>
                <a:sym typeface="Calibri"/>
              </a:rPr>
              <a:t>    CALCULAR el flujo de agua y el caudal instantáneo</a:t>
            </a:r>
            <a:endParaRPr sz="1000">
              <a:latin typeface="Calibri"/>
              <a:ea typeface="Calibri"/>
              <a:cs typeface="Calibri"/>
              <a:sym typeface="Calibri"/>
            </a:endParaRPr>
          </a:p>
          <a:p>
            <a:pPr indent="0" lvl="0" marL="0" rtl="0" algn="l">
              <a:spcBef>
                <a:spcPts val="0"/>
              </a:spcBef>
              <a:spcAft>
                <a:spcPts val="0"/>
              </a:spcAft>
              <a:buNone/>
            </a:pPr>
            <a:r>
              <a:rPr lang="es-CO" sz="1000">
                <a:latin typeface="Calibri"/>
                <a:ea typeface="Calibri"/>
                <a:cs typeface="Calibri"/>
                <a:sym typeface="Calibri"/>
              </a:rPr>
              <a:t>    APAGAR la bomba y actualizar el conteo de botellas si se alcanza el volumen deseado</a:t>
            </a:r>
            <a:endParaRPr sz="1000">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a:p>
            <a:pPr indent="0" lvl="0" marL="0" rtl="0" algn="l">
              <a:spcBef>
                <a:spcPts val="0"/>
              </a:spcBef>
              <a:spcAft>
                <a:spcPts val="0"/>
              </a:spcAft>
              <a:buNone/>
            </a:pPr>
            <a:r>
              <a:rPr lang="es-CO" sz="1000">
                <a:latin typeface="Calibri"/>
                <a:ea typeface="Calibri"/>
                <a:cs typeface="Calibri"/>
                <a:sym typeface="Calibri"/>
              </a:rPr>
              <a:t>FUNCION 'motionIR':</a:t>
            </a:r>
            <a:endParaRPr sz="1000">
              <a:latin typeface="Calibri"/>
              <a:ea typeface="Calibri"/>
              <a:cs typeface="Calibri"/>
              <a:sym typeface="Calibri"/>
            </a:endParaRPr>
          </a:p>
          <a:p>
            <a:pPr indent="0" lvl="0" marL="0" rtl="0" algn="l">
              <a:spcBef>
                <a:spcPts val="0"/>
              </a:spcBef>
              <a:spcAft>
                <a:spcPts val="0"/>
              </a:spcAft>
              <a:buNone/>
            </a:pPr>
            <a:r>
              <a:rPr lang="es-CO" sz="1000">
                <a:latin typeface="Calibri"/>
                <a:ea typeface="Calibri"/>
                <a:cs typeface="Calibri"/>
                <a:sym typeface="Calibri"/>
              </a:rPr>
              <a:t>    CONTROLAR el movimiento de la cinta transportadora basado en el sensor IR</a:t>
            </a:r>
            <a:endParaRPr sz="1000">
              <a:latin typeface="Calibri"/>
              <a:ea typeface="Calibri"/>
              <a:cs typeface="Calibri"/>
              <a:sym typeface="Calibri"/>
            </a:endParaRPr>
          </a:p>
          <a:p>
            <a:pPr indent="0" lvl="0" marL="0" rtl="0" algn="l">
              <a:spcBef>
                <a:spcPts val="0"/>
              </a:spcBef>
              <a:spcAft>
                <a:spcPts val="0"/>
              </a:spcAft>
              <a:buNone/>
            </a:pPr>
            <a:r>
              <a:rPr lang="es-CO" sz="1000">
                <a:latin typeface="Calibri"/>
                <a:ea typeface="Calibri"/>
                <a:cs typeface="Calibri"/>
                <a:sym typeface="Calibri"/>
              </a:rPr>
              <a:t>    SI la cinta debe detenerse:</a:t>
            </a:r>
            <a:endParaRPr sz="1000">
              <a:latin typeface="Calibri"/>
              <a:ea typeface="Calibri"/>
              <a:cs typeface="Calibri"/>
              <a:sym typeface="Calibri"/>
            </a:endParaRPr>
          </a:p>
          <a:p>
            <a:pPr indent="0" lvl="0" marL="0" rtl="0" algn="l">
              <a:spcBef>
                <a:spcPts val="0"/>
              </a:spcBef>
              <a:spcAft>
                <a:spcPts val="0"/>
              </a:spcAft>
              <a:buNone/>
            </a:pPr>
            <a:r>
              <a:rPr lang="es-CO" sz="1000">
                <a:latin typeface="Calibri"/>
                <a:ea typeface="Calibri"/>
                <a:cs typeface="Calibri"/>
                <a:sym typeface="Calibri"/>
              </a:rPr>
              <a:t>        REINICIAR PID de la cinta</a:t>
            </a:r>
            <a:endParaRPr sz="1000">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p:txBody>
      </p:sp>
      <p:sp>
        <p:nvSpPr>
          <p:cNvPr id="559" name="Google Shape;559;g20e05219fd1_0_123"/>
          <p:cNvSpPr txBox="1"/>
          <p:nvPr/>
        </p:nvSpPr>
        <p:spPr>
          <a:xfrm>
            <a:off x="9450875" y="1873800"/>
            <a:ext cx="3000000" cy="403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sz="1000">
                <a:solidFill>
                  <a:schemeClr val="dk1"/>
                </a:solidFill>
                <a:latin typeface="Calibri"/>
                <a:ea typeface="Calibri"/>
                <a:cs typeface="Calibri"/>
                <a:sym typeface="Calibri"/>
              </a:rPr>
              <a:t>FUNCION 'velConvePID':</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s-CO" sz="1000">
                <a:solidFill>
                  <a:schemeClr val="dk1"/>
                </a:solidFill>
                <a:latin typeface="Calibri"/>
                <a:ea typeface="Calibri"/>
                <a:cs typeface="Calibri"/>
                <a:sym typeface="Calibri"/>
              </a:rPr>
              <a:t>    IMPLEMENTAR controlador PID para la velocidad de la cinta transportadora</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s-CO" sz="1000">
                <a:solidFill>
                  <a:schemeClr val="dk1"/>
                </a:solidFill>
                <a:latin typeface="Calibri"/>
                <a:ea typeface="Calibri"/>
                <a:cs typeface="Calibri"/>
                <a:sym typeface="Calibri"/>
              </a:rPr>
              <a:t>    CALCULAR el PWM necesario para alcanzar la velocidad deseada</a:t>
            </a:r>
            <a:endParaRPr sz="1000">
              <a:solidFill>
                <a:schemeClr val="dk1"/>
              </a:solidFill>
              <a:latin typeface="Calibri"/>
              <a:ea typeface="Calibri"/>
              <a:cs typeface="Calibri"/>
              <a:sym typeface="Calibri"/>
            </a:endParaRPr>
          </a:p>
          <a:p>
            <a:pPr indent="0" lvl="0" marL="0" rtl="0" algn="l">
              <a:spcBef>
                <a:spcPts val="0"/>
              </a:spcBef>
              <a:spcAft>
                <a:spcPts val="0"/>
              </a:spcAft>
              <a:buNone/>
            </a:pPr>
            <a:r>
              <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s-CO" sz="1000">
                <a:solidFill>
                  <a:schemeClr val="dk1"/>
                </a:solidFill>
                <a:latin typeface="Calibri"/>
                <a:ea typeface="Calibri"/>
                <a:cs typeface="Calibri"/>
                <a:sym typeface="Calibri"/>
              </a:rPr>
              <a:t>FUNCION 'printData':</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s-CO" sz="1000">
                <a:solidFill>
                  <a:schemeClr val="dk1"/>
                </a:solidFill>
                <a:latin typeface="Calibri"/>
                <a:ea typeface="Calibri"/>
                <a:cs typeface="Calibri"/>
                <a:sym typeface="Calibri"/>
              </a:rPr>
              <a:t>    SI el tiempo de muestreo ha pasado:</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s-CO" sz="1000">
                <a:solidFill>
                  <a:schemeClr val="dk1"/>
                </a:solidFill>
                <a:latin typeface="Calibri"/>
                <a:ea typeface="Calibri"/>
                <a:cs typeface="Calibri"/>
                <a:sym typeface="Calibri"/>
              </a:rPr>
              <a:t>        CALCULAR la velocidad de la cinta transportadora</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s-CO" sz="1000">
                <a:solidFill>
                  <a:schemeClr val="dk1"/>
                </a:solidFill>
                <a:latin typeface="Calibri"/>
                <a:ea typeface="Calibri"/>
                <a:cs typeface="Calibri"/>
                <a:sym typeface="Calibri"/>
              </a:rPr>
              <a:t>        FILTRAR la velocidad calculada</a:t>
            </a:r>
            <a:endParaRPr sz="1000">
              <a:solidFill>
                <a:schemeClr val="dk1"/>
              </a:solidFill>
              <a:latin typeface="Calibri"/>
              <a:ea typeface="Calibri"/>
              <a:cs typeface="Calibri"/>
              <a:sym typeface="Calibri"/>
            </a:endParaRPr>
          </a:p>
          <a:p>
            <a:pPr indent="0" lvl="0" marL="0" rtl="0" algn="l">
              <a:spcBef>
                <a:spcPts val="0"/>
              </a:spcBef>
              <a:spcAft>
                <a:spcPts val="0"/>
              </a:spcAft>
              <a:buNone/>
            </a:pPr>
            <a:r>
              <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s-CO" sz="1000">
                <a:solidFill>
                  <a:schemeClr val="dk1"/>
                </a:solidFill>
                <a:latin typeface="Calibri"/>
                <a:ea typeface="Calibri"/>
                <a:cs typeface="Calibri"/>
                <a:sym typeface="Calibri"/>
              </a:rPr>
              <a:t>FUNCION 'filterVel':</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s-CO" sz="1000">
                <a:solidFill>
                  <a:schemeClr val="dk1"/>
                </a:solidFill>
                <a:latin typeface="Calibri"/>
                <a:ea typeface="Calibri"/>
                <a:cs typeface="Calibri"/>
                <a:sym typeface="Calibri"/>
              </a:rPr>
              <a:t>    APLICAR filtro de media móvil a la velocidad</a:t>
            </a:r>
            <a:endParaRPr sz="1000">
              <a:solidFill>
                <a:schemeClr val="dk1"/>
              </a:solidFill>
              <a:latin typeface="Calibri"/>
              <a:ea typeface="Calibri"/>
              <a:cs typeface="Calibri"/>
              <a:sym typeface="Calibri"/>
            </a:endParaRPr>
          </a:p>
          <a:p>
            <a:pPr indent="0" lvl="0" marL="0" rtl="0" algn="l">
              <a:spcBef>
                <a:spcPts val="0"/>
              </a:spcBef>
              <a:spcAft>
                <a:spcPts val="0"/>
              </a:spcAft>
              <a:buNone/>
            </a:pPr>
            <a:r>
              <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s-CO" sz="1000">
                <a:solidFill>
                  <a:schemeClr val="dk1"/>
                </a:solidFill>
                <a:latin typeface="Calibri"/>
                <a:ea typeface="Calibri"/>
                <a:cs typeface="Calibri"/>
                <a:sym typeface="Calibri"/>
              </a:rPr>
              <a:t>FUNCION 'resetConvePID':</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s-CO" sz="1000">
                <a:solidFill>
                  <a:schemeClr val="dk1"/>
                </a:solidFill>
                <a:latin typeface="Calibri"/>
                <a:ea typeface="Calibri"/>
                <a:cs typeface="Calibri"/>
                <a:sym typeface="Calibri"/>
              </a:rPr>
              <a:t>    REINICIAR variables del PID si la velocidad deseada es cero</a:t>
            </a:r>
            <a:endParaRPr sz="1000">
              <a:solidFill>
                <a:schemeClr val="dk1"/>
              </a:solidFill>
              <a:latin typeface="Calibri"/>
              <a:ea typeface="Calibri"/>
              <a:cs typeface="Calibri"/>
              <a:sym typeface="Calibri"/>
            </a:endParaRPr>
          </a:p>
          <a:p>
            <a:pPr indent="0" lvl="0" marL="0" rtl="0" algn="l">
              <a:spcBef>
                <a:spcPts val="0"/>
              </a:spcBef>
              <a:spcAft>
                <a:spcPts val="0"/>
              </a:spcAft>
              <a:buNone/>
            </a:pPr>
            <a:r>
              <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s-CO" sz="1000">
                <a:solidFill>
                  <a:schemeClr val="dk1"/>
                </a:solidFill>
                <a:latin typeface="Calibri"/>
                <a:ea typeface="Calibri"/>
                <a:cs typeface="Calibri"/>
                <a:sym typeface="Calibri"/>
              </a:rPr>
              <a:t>FUNCION 'resetFirstStage':</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s-CO" sz="1000">
                <a:solidFill>
                  <a:schemeClr val="dk1"/>
                </a:solidFill>
                <a:latin typeface="Calibri"/>
                <a:ea typeface="Calibri"/>
                <a:cs typeface="Calibri"/>
                <a:sym typeface="Calibri"/>
              </a:rPr>
              <a:t>    REINICIAR variables globales y detener procesos en curso</a:t>
            </a:r>
            <a:endParaRPr sz="1000">
              <a:solidFill>
                <a:schemeClr val="dk1"/>
              </a:solidFill>
              <a:latin typeface="Calibri"/>
              <a:ea typeface="Calibri"/>
              <a:cs typeface="Calibri"/>
              <a:sym typeface="Calibri"/>
            </a:endParaRPr>
          </a:p>
          <a:p>
            <a:pPr indent="0" lvl="0" marL="0" rtl="0" algn="l">
              <a:spcBef>
                <a:spcPts val="0"/>
              </a:spcBef>
              <a:spcAft>
                <a:spcPts val="0"/>
              </a:spcAft>
              <a:buNone/>
            </a:pPr>
            <a:r>
              <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s-CO" sz="1000">
                <a:solidFill>
                  <a:schemeClr val="dk1"/>
                </a:solidFill>
                <a:latin typeface="Calibri"/>
                <a:ea typeface="Calibri"/>
                <a:cs typeface="Calibri"/>
                <a:sym typeface="Calibri"/>
              </a:rPr>
              <a:t>FUNCION 'setupArduino':</a:t>
            </a:r>
            <a:endParaRPr sz="1000">
              <a:solidFill>
                <a:schemeClr val="dk1"/>
              </a:solidFill>
              <a:latin typeface="Calibri"/>
              <a:ea typeface="Calibri"/>
              <a:cs typeface="Calibri"/>
              <a:sym typeface="Calibri"/>
            </a:endParaRPr>
          </a:p>
          <a:p>
            <a:pPr indent="0" lvl="0" marL="0" rtl="0" algn="l">
              <a:spcBef>
                <a:spcPts val="0"/>
              </a:spcBef>
              <a:spcAft>
                <a:spcPts val="0"/>
              </a:spcAft>
              <a:buNone/>
            </a:pPr>
            <a:r>
              <a:rPr lang="es-CO" sz="1000">
                <a:solidFill>
                  <a:schemeClr val="dk1"/>
                </a:solidFill>
                <a:latin typeface="Calibri"/>
                <a:ea typeface="Calibri"/>
                <a:cs typeface="Calibri"/>
                <a:sym typeface="Calibri"/>
              </a:rPr>
              <a:t>    CONFIGURAR los modos de los pines para ARDUINO 1</a:t>
            </a:r>
            <a:endParaRPr sz="1000">
              <a:solidFill>
                <a:schemeClr val="dk1"/>
              </a:solidFill>
              <a:latin typeface="Calibri"/>
              <a:ea typeface="Calibri"/>
              <a:cs typeface="Calibri"/>
              <a:sym typeface="Calibri"/>
            </a:endParaRPr>
          </a:p>
        </p:txBody>
      </p:sp>
      <p:cxnSp>
        <p:nvCxnSpPr>
          <p:cNvPr id="560" name="Google Shape;560;g20e05219fd1_0_123"/>
          <p:cNvCxnSpPr/>
          <p:nvPr/>
        </p:nvCxnSpPr>
        <p:spPr>
          <a:xfrm>
            <a:off x="3029250" y="1780075"/>
            <a:ext cx="31200" cy="5121600"/>
          </a:xfrm>
          <a:prstGeom prst="straightConnector1">
            <a:avLst/>
          </a:prstGeom>
          <a:noFill/>
          <a:ln cap="flat" cmpd="sng" w="9525">
            <a:solidFill>
              <a:schemeClr val="dk2"/>
            </a:solidFill>
            <a:prstDash val="solid"/>
            <a:round/>
            <a:headEnd len="med" w="med" type="none"/>
            <a:tailEnd len="med" w="med" type="none"/>
          </a:ln>
        </p:spPr>
      </p:cxnSp>
      <p:cxnSp>
        <p:nvCxnSpPr>
          <p:cNvPr id="561" name="Google Shape;561;g20e05219fd1_0_123"/>
          <p:cNvCxnSpPr/>
          <p:nvPr/>
        </p:nvCxnSpPr>
        <p:spPr>
          <a:xfrm>
            <a:off x="6245900" y="1702000"/>
            <a:ext cx="0" cy="5152800"/>
          </a:xfrm>
          <a:prstGeom prst="straightConnector1">
            <a:avLst/>
          </a:prstGeom>
          <a:noFill/>
          <a:ln cap="flat" cmpd="sng" w="9525">
            <a:solidFill>
              <a:schemeClr val="dk2"/>
            </a:solidFill>
            <a:prstDash val="solid"/>
            <a:round/>
            <a:headEnd len="med" w="med" type="none"/>
            <a:tailEnd len="med" w="med" type="none"/>
          </a:ln>
        </p:spPr>
      </p:cxnSp>
      <p:cxnSp>
        <p:nvCxnSpPr>
          <p:cNvPr id="562" name="Google Shape;562;g20e05219fd1_0_123"/>
          <p:cNvCxnSpPr/>
          <p:nvPr/>
        </p:nvCxnSpPr>
        <p:spPr>
          <a:xfrm>
            <a:off x="9431300" y="1655175"/>
            <a:ext cx="15600" cy="5137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g1f54feb0298_0_1"/>
          <p:cNvPicPr preferRelativeResize="0"/>
          <p:nvPr/>
        </p:nvPicPr>
        <p:blipFill rotWithShape="1">
          <a:blip r:embed="rId3">
            <a:alphaModFix/>
          </a:blip>
          <a:srcRect b="0" l="0" r="0" t="0"/>
          <a:stretch/>
        </p:blipFill>
        <p:spPr>
          <a:xfrm>
            <a:off x="10729544" y="549534"/>
            <a:ext cx="666902" cy="1022583"/>
          </a:xfrm>
          <a:prstGeom prst="rect">
            <a:avLst/>
          </a:prstGeom>
          <a:noFill/>
          <a:ln>
            <a:noFill/>
          </a:ln>
        </p:spPr>
      </p:pic>
      <p:sp>
        <p:nvSpPr>
          <p:cNvPr id="114" name="Google Shape;114;g1f54feb0298_0_1"/>
          <p:cNvSpPr txBox="1"/>
          <p:nvPr/>
        </p:nvSpPr>
        <p:spPr>
          <a:xfrm>
            <a:off x="201725" y="172925"/>
            <a:ext cx="9912300" cy="13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CO" sz="4600">
                <a:solidFill>
                  <a:srgbClr val="FF9900"/>
                </a:solidFill>
                <a:latin typeface="Poppins"/>
                <a:ea typeface="Poppins"/>
                <a:cs typeface="Poppins"/>
                <a:sym typeface="Poppins"/>
              </a:rPr>
              <a:t>OBJETIVOS </a:t>
            </a:r>
            <a:r>
              <a:rPr b="1" lang="es-CO" sz="4600">
                <a:solidFill>
                  <a:srgbClr val="FF9900"/>
                </a:solidFill>
                <a:latin typeface="Poppins"/>
                <a:ea typeface="Poppins"/>
                <a:cs typeface="Poppins"/>
                <a:sym typeface="Poppins"/>
              </a:rPr>
              <a:t>ESPECÍFICOS</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p:txBody>
      </p:sp>
      <p:sp>
        <p:nvSpPr>
          <p:cNvPr id="115" name="Google Shape;115;g1f54feb0298_0_1"/>
          <p:cNvSpPr txBox="1"/>
          <p:nvPr/>
        </p:nvSpPr>
        <p:spPr>
          <a:xfrm>
            <a:off x="360200" y="2161125"/>
            <a:ext cx="11036400" cy="42213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Font typeface="Calibri"/>
              <a:buAutoNum type="arabicPeriod"/>
            </a:pPr>
            <a:r>
              <a:rPr lang="es-CO" sz="2400">
                <a:solidFill>
                  <a:schemeClr val="dk1"/>
                </a:solidFill>
                <a:latin typeface="Calibri"/>
                <a:ea typeface="Calibri"/>
                <a:cs typeface="Calibri"/>
                <a:sym typeface="Calibri"/>
              </a:rPr>
              <a:t>Diseñar en la banda transportadora las estructuras de las estaciones del sistema: llenado, colocación de tapa y enroscado correspondiente.</a:t>
            </a:r>
            <a:endParaRPr sz="2400">
              <a:solidFill>
                <a:schemeClr val="dk1"/>
              </a:solidFill>
              <a:latin typeface="Calibri"/>
              <a:ea typeface="Calibri"/>
              <a:cs typeface="Calibri"/>
              <a:sym typeface="Calibri"/>
            </a:endParaRPr>
          </a:p>
          <a:p>
            <a:pPr indent="-381000" lvl="0" marL="457200" rtl="0" algn="l">
              <a:spcBef>
                <a:spcPts val="0"/>
              </a:spcBef>
              <a:spcAft>
                <a:spcPts val="0"/>
              </a:spcAft>
              <a:buClr>
                <a:schemeClr val="dk1"/>
              </a:buClr>
              <a:buSzPts val="2400"/>
              <a:buFont typeface="Calibri"/>
              <a:buAutoNum type="arabicPeriod"/>
            </a:pPr>
            <a:r>
              <a:rPr lang="es-CO" sz="2400">
                <a:solidFill>
                  <a:schemeClr val="dk1"/>
                </a:solidFill>
                <a:latin typeface="Calibri"/>
                <a:ea typeface="Calibri"/>
                <a:cs typeface="Calibri"/>
                <a:sym typeface="Calibri"/>
              </a:rPr>
              <a:t>Construir las estructuras de las estaciones del sistema asegurando que se ajusten a las dimensiones requeridas y se sincronicen con el funcionamiento de </a:t>
            </a:r>
            <a:r>
              <a:rPr lang="es-CO" sz="2400">
                <a:solidFill>
                  <a:schemeClr val="dk1"/>
                </a:solidFill>
                <a:latin typeface="Calibri"/>
                <a:ea typeface="Calibri"/>
                <a:cs typeface="Calibri"/>
                <a:sym typeface="Calibri"/>
              </a:rPr>
              <a:t>la banda transportadora</a:t>
            </a:r>
            <a:r>
              <a:rPr lang="es-CO" sz="2400">
                <a:solidFill>
                  <a:schemeClr val="dk1"/>
                </a:solidFill>
                <a:latin typeface="Calibri"/>
                <a:ea typeface="Calibri"/>
                <a:cs typeface="Calibri"/>
                <a:sym typeface="Calibri"/>
              </a:rPr>
              <a:t>.</a:t>
            </a:r>
            <a:endParaRPr sz="2400">
              <a:solidFill>
                <a:schemeClr val="dk1"/>
              </a:solidFill>
              <a:latin typeface="Calibri"/>
              <a:ea typeface="Calibri"/>
              <a:cs typeface="Calibri"/>
              <a:sym typeface="Calibri"/>
            </a:endParaRPr>
          </a:p>
          <a:p>
            <a:pPr indent="-381000" lvl="0" marL="457200" rtl="0" algn="l">
              <a:spcBef>
                <a:spcPts val="0"/>
              </a:spcBef>
              <a:spcAft>
                <a:spcPts val="0"/>
              </a:spcAft>
              <a:buClr>
                <a:schemeClr val="dk1"/>
              </a:buClr>
              <a:buSzPts val="2400"/>
              <a:buFont typeface="Calibri"/>
              <a:buAutoNum type="arabicPeriod"/>
            </a:pPr>
            <a:r>
              <a:rPr lang="es-CO" sz="2400">
                <a:solidFill>
                  <a:schemeClr val="dk1"/>
                </a:solidFill>
                <a:latin typeface="Calibri"/>
                <a:ea typeface="Calibri"/>
                <a:cs typeface="Calibri"/>
                <a:sym typeface="Calibri"/>
              </a:rPr>
              <a:t>Automatizar las estaciones del</a:t>
            </a:r>
            <a:r>
              <a:rPr lang="es-CO" sz="2400">
                <a:solidFill>
                  <a:schemeClr val="dk1"/>
                </a:solidFill>
                <a:latin typeface="Calibri"/>
                <a:ea typeface="Calibri"/>
                <a:cs typeface="Calibri"/>
                <a:sym typeface="Calibri"/>
              </a:rPr>
              <a:t> sistema, </a:t>
            </a:r>
            <a:r>
              <a:rPr lang="es-CO" sz="2400">
                <a:solidFill>
                  <a:schemeClr val="dk1"/>
                </a:solidFill>
                <a:latin typeface="Calibri"/>
                <a:ea typeface="Calibri"/>
                <a:cs typeface="Calibri"/>
                <a:sym typeface="Calibri"/>
              </a:rPr>
              <a:t>garantizando una operación fluida y eficaz en el contexto del sistema de la banda transportadora.</a:t>
            </a:r>
            <a:endParaRPr sz="2400">
              <a:solidFill>
                <a:schemeClr val="dk1"/>
              </a:solidFill>
              <a:latin typeface="Calibri"/>
              <a:ea typeface="Calibri"/>
              <a:cs typeface="Calibri"/>
              <a:sym typeface="Calibri"/>
            </a:endParaRPr>
          </a:p>
          <a:p>
            <a:pPr indent="-381000" lvl="0" marL="457200" rtl="0" algn="l">
              <a:spcBef>
                <a:spcPts val="0"/>
              </a:spcBef>
              <a:spcAft>
                <a:spcPts val="0"/>
              </a:spcAft>
              <a:buClr>
                <a:schemeClr val="dk1"/>
              </a:buClr>
              <a:buSzPts val="2400"/>
              <a:buFont typeface="Calibri"/>
              <a:buAutoNum type="arabicPeriod"/>
            </a:pPr>
            <a:r>
              <a:rPr lang="es-CO" sz="2400">
                <a:solidFill>
                  <a:schemeClr val="dk1"/>
                </a:solidFill>
                <a:latin typeface="Calibri"/>
                <a:ea typeface="Calibri"/>
                <a:cs typeface="Calibri"/>
                <a:sym typeface="Calibri"/>
              </a:rPr>
              <a:t>Validar la implementación del sistema mediante pruebas de llenado, garantizando su funcionalidad y precisión en el proceso de distribución de materiales.</a:t>
            </a:r>
            <a:endParaRPr sz="2400">
              <a:solidFill>
                <a:schemeClr val="dk1"/>
              </a:solidFill>
              <a:latin typeface="Calibri"/>
              <a:ea typeface="Calibri"/>
              <a:cs typeface="Calibri"/>
              <a:sym typeface="Calibri"/>
            </a:endParaRPr>
          </a:p>
          <a:p>
            <a:pPr indent="0" lvl="0" marL="457200" rtl="0" algn="l">
              <a:spcBef>
                <a:spcPts val="0"/>
              </a:spcBef>
              <a:spcAft>
                <a:spcPts val="0"/>
              </a:spcAft>
              <a:buNone/>
            </a:pPr>
            <a:r>
              <a:t/>
            </a:r>
            <a:endParaRPr sz="2400">
              <a:solidFill>
                <a:schemeClr val="dk1"/>
              </a:solidFill>
              <a:latin typeface="Calibri"/>
              <a:ea typeface="Calibri"/>
              <a:cs typeface="Calibri"/>
              <a:sym typeface="Calibri"/>
            </a:endParaRPr>
          </a:p>
          <a:p>
            <a:pPr indent="0" lvl="0" marL="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pic>
        <p:nvPicPr>
          <p:cNvPr id="567" name="Google Shape;567;g20e05219fd1_0_173"/>
          <p:cNvPicPr preferRelativeResize="0"/>
          <p:nvPr/>
        </p:nvPicPr>
        <p:blipFill rotWithShape="1">
          <a:blip r:embed="rId3">
            <a:alphaModFix/>
          </a:blip>
          <a:srcRect b="0" l="0" r="0" t="0"/>
          <a:stretch/>
        </p:blipFill>
        <p:spPr>
          <a:xfrm>
            <a:off x="10729544" y="549534"/>
            <a:ext cx="666902" cy="1022583"/>
          </a:xfrm>
          <a:prstGeom prst="rect">
            <a:avLst/>
          </a:prstGeom>
          <a:noFill/>
          <a:ln>
            <a:noFill/>
          </a:ln>
        </p:spPr>
      </p:pic>
      <p:sp>
        <p:nvSpPr>
          <p:cNvPr id="568" name="Google Shape;568;g20e05219fd1_0_173"/>
          <p:cNvSpPr txBox="1"/>
          <p:nvPr/>
        </p:nvSpPr>
        <p:spPr>
          <a:xfrm>
            <a:off x="201725" y="172925"/>
            <a:ext cx="10713000" cy="13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CO" sz="4600">
                <a:solidFill>
                  <a:srgbClr val="FF9900"/>
                </a:solidFill>
                <a:latin typeface="Poppins"/>
                <a:ea typeface="Poppins"/>
                <a:cs typeface="Poppins"/>
                <a:sym typeface="Poppins"/>
              </a:rPr>
              <a:t>OPERACIÓN</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sz="1000">
              <a:solidFill>
                <a:schemeClr val="dk1"/>
              </a:solidFill>
              <a:latin typeface="Calibri"/>
              <a:ea typeface="Calibri"/>
              <a:cs typeface="Calibri"/>
              <a:sym typeface="Calibri"/>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p:txBody>
      </p:sp>
      <p:pic>
        <p:nvPicPr>
          <p:cNvPr id="569" name="Google Shape;569;g20e05219fd1_0_173" title="VID_20240601_115346318~2.mp4">
            <a:hlinkClick r:id="rId4"/>
          </p:cNvPr>
          <p:cNvPicPr preferRelativeResize="0"/>
          <p:nvPr/>
        </p:nvPicPr>
        <p:blipFill>
          <a:blip r:embed="rId5">
            <a:alphaModFix/>
          </a:blip>
          <a:stretch>
            <a:fillRect/>
          </a:stretch>
        </p:blipFill>
        <p:spPr>
          <a:xfrm>
            <a:off x="4695075" y="1010142"/>
            <a:ext cx="2801860" cy="498108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9"/>
                                        </p:tgtEl>
                                        <p:attrNameLst>
                                          <p:attrName>style.visibility</p:attrName>
                                        </p:attrNameLst>
                                      </p:cBhvr>
                                      <p:to>
                                        <p:strVal val="visible"/>
                                      </p:to>
                                    </p:set>
                                    <p:animEffect filter="fade" transition="in">
                                      <p:cBhvr>
                                        <p:cTn dur="1000"/>
                                        <p:tgtEl>
                                          <p:spTgt spid="5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pic>
        <p:nvPicPr>
          <p:cNvPr id="574" name="Google Shape;574;g20e05219fd1_0_148"/>
          <p:cNvPicPr preferRelativeResize="0"/>
          <p:nvPr/>
        </p:nvPicPr>
        <p:blipFill rotWithShape="1">
          <a:blip r:embed="rId3">
            <a:alphaModFix/>
          </a:blip>
          <a:srcRect b="0" l="0" r="0" t="0"/>
          <a:stretch/>
        </p:blipFill>
        <p:spPr>
          <a:xfrm>
            <a:off x="10729544" y="549534"/>
            <a:ext cx="666902" cy="1022583"/>
          </a:xfrm>
          <a:prstGeom prst="rect">
            <a:avLst/>
          </a:prstGeom>
          <a:noFill/>
          <a:ln>
            <a:noFill/>
          </a:ln>
        </p:spPr>
      </p:pic>
      <p:sp>
        <p:nvSpPr>
          <p:cNvPr id="575" name="Google Shape;575;g20e05219fd1_0_148"/>
          <p:cNvSpPr txBox="1"/>
          <p:nvPr/>
        </p:nvSpPr>
        <p:spPr>
          <a:xfrm>
            <a:off x="201725" y="172925"/>
            <a:ext cx="10713000" cy="13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CO" sz="4600">
                <a:solidFill>
                  <a:srgbClr val="FF9900"/>
                </a:solidFill>
                <a:latin typeface="Poppins"/>
                <a:ea typeface="Poppins"/>
                <a:cs typeface="Poppins"/>
                <a:sym typeface="Poppins"/>
              </a:rPr>
              <a:t>RESULTADOS</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sz="1000">
              <a:solidFill>
                <a:schemeClr val="dk1"/>
              </a:solidFill>
              <a:latin typeface="Calibri"/>
              <a:ea typeface="Calibri"/>
              <a:cs typeface="Calibri"/>
              <a:sym typeface="Calibri"/>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p:txBody>
      </p:sp>
      <p:pic>
        <p:nvPicPr>
          <p:cNvPr id="576" name="Google Shape;576;g20e05219fd1_0_148"/>
          <p:cNvPicPr preferRelativeResize="0"/>
          <p:nvPr/>
        </p:nvPicPr>
        <p:blipFill>
          <a:blip r:embed="rId4">
            <a:alphaModFix/>
          </a:blip>
          <a:stretch>
            <a:fillRect/>
          </a:stretch>
        </p:blipFill>
        <p:spPr>
          <a:xfrm>
            <a:off x="831904" y="2144240"/>
            <a:ext cx="4113775" cy="2569525"/>
          </a:xfrm>
          <a:prstGeom prst="rect">
            <a:avLst/>
          </a:prstGeom>
          <a:noFill/>
          <a:ln>
            <a:noFill/>
          </a:ln>
        </p:spPr>
      </p:pic>
      <p:pic>
        <p:nvPicPr>
          <p:cNvPr id="577" name="Google Shape;577;g20e05219fd1_0_148"/>
          <p:cNvPicPr preferRelativeResize="0"/>
          <p:nvPr/>
        </p:nvPicPr>
        <p:blipFill>
          <a:blip r:embed="rId5">
            <a:alphaModFix/>
          </a:blip>
          <a:stretch>
            <a:fillRect/>
          </a:stretch>
        </p:blipFill>
        <p:spPr>
          <a:xfrm>
            <a:off x="7159223" y="2337503"/>
            <a:ext cx="4113775" cy="237628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pic>
        <p:nvPicPr>
          <p:cNvPr id="582" name="Google Shape;582;g20e05219fd1_0_162"/>
          <p:cNvPicPr preferRelativeResize="0"/>
          <p:nvPr/>
        </p:nvPicPr>
        <p:blipFill rotWithShape="1">
          <a:blip r:embed="rId3">
            <a:alphaModFix/>
          </a:blip>
          <a:srcRect b="0" l="0" r="0" t="0"/>
          <a:stretch/>
        </p:blipFill>
        <p:spPr>
          <a:xfrm>
            <a:off x="10729544" y="549534"/>
            <a:ext cx="666902" cy="1022583"/>
          </a:xfrm>
          <a:prstGeom prst="rect">
            <a:avLst/>
          </a:prstGeom>
          <a:noFill/>
          <a:ln>
            <a:noFill/>
          </a:ln>
        </p:spPr>
      </p:pic>
      <p:sp>
        <p:nvSpPr>
          <p:cNvPr id="583" name="Google Shape;583;g20e05219fd1_0_162"/>
          <p:cNvSpPr txBox="1"/>
          <p:nvPr/>
        </p:nvSpPr>
        <p:spPr>
          <a:xfrm>
            <a:off x="201725" y="172925"/>
            <a:ext cx="10713000" cy="13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CO" sz="4600">
                <a:solidFill>
                  <a:srgbClr val="FF9900"/>
                </a:solidFill>
                <a:latin typeface="Poppins"/>
                <a:ea typeface="Poppins"/>
                <a:cs typeface="Poppins"/>
                <a:sym typeface="Poppins"/>
              </a:rPr>
              <a:t>RESULTADOS</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sz="1000">
              <a:solidFill>
                <a:schemeClr val="dk1"/>
              </a:solidFill>
              <a:latin typeface="Calibri"/>
              <a:ea typeface="Calibri"/>
              <a:cs typeface="Calibri"/>
              <a:sym typeface="Calibri"/>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p:txBody>
      </p:sp>
      <p:pic>
        <p:nvPicPr>
          <p:cNvPr id="584" name="Google Shape;584;g20e05219fd1_0_162"/>
          <p:cNvPicPr preferRelativeResize="0"/>
          <p:nvPr/>
        </p:nvPicPr>
        <p:blipFill>
          <a:blip r:embed="rId4">
            <a:alphaModFix/>
          </a:blip>
          <a:stretch>
            <a:fillRect/>
          </a:stretch>
        </p:blipFill>
        <p:spPr>
          <a:xfrm>
            <a:off x="121175" y="2505230"/>
            <a:ext cx="3095625" cy="1428750"/>
          </a:xfrm>
          <a:prstGeom prst="rect">
            <a:avLst/>
          </a:prstGeom>
          <a:noFill/>
          <a:ln>
            <a:noFill/>
          </a:ln>
        </p:spPr>
      </p:pic>
      <p:pic>
        <p:nvPicPr>
          <p:cNvPr id="585" name="Google Shape;585;g20e05219fd1_0_162"/>
          <p:cNvPicPr preferRelativeResize="0"/>
          <p:nvPr/>
        </p:nvPicPr>
        <p:blipFill>
          <a:blip r:embed="rId5">
            <a:alphaModFix/>
          </a:blip>
          <a:stretch>
            <a:fillRect/>
          </a:stretch>
        </p:blipFill>
        <p:spPr>
          <a:xfrm>
            <a:off x="4389388" y="2548092"/>
            <a:ext cx="3038475" cy="1343025"/>
          </a:xfrm>
          <a:prstGeom prst="rect">
            <a:avLst/>
          </a:prstGeom>
          <a:noFill/>
          <a:ln>
            <a:noFill/>
          </a:ln>
        </p:spPr>
      </p:pic>
      <p:pic>
        <p:nvPicPr>
          <p:cNvPr id="586" name="Google Shape;586;g20e05219fd1_0_162"/>
          <p:cNvPicPr preferRelativeResize="0"/>
          <p:nvPr/>
        </p:nvPicPr>
        <p:blipFill>
          <a:blip r:embed="rId6">
            <a:alphaModFix/>
          </a:blip>
          <a:stretch>
            <a:fillRect/>
          </a:stretch>
        </p:blipFill>
        <p:spPr>
          <a:xfrm>
            <a:off x="8381375" y="2481430"/>
            <a:ext cx="3095625" cy="1476375"/>
          </a:xfrm>
          <a:prstGeom prst="rect">
            <a:avLst/>
          </a:prstGeom>
          <a:noFill/>
          <a:ln>
            <a:noFill/>
          </a:ln>
        </p:spPr>
      </p:pic>
      <p:pic>
        <p:nvPicPr>
          <p:cNvPr id="587" name="Google Shape;587;g20e05219fd1_0_162"/>
          <p:cNvPicPr preferRelativeResize="0"/>
          <p:nvPr/>
        </p:nvPicPr>
        <p:blipFill>
          <a:blip r:embed="rId7">
            <a:alphaModFix/>
          </a:blip>
          <a:stretch>
            <a:fillRect/>
          </a:stretch>
        </p:blipFill>
        <p:spPr>
          <a:xfrm>
            <a:off x="2952750" y="4625499"/>
            <a:ext cx="6286500" cy="158653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pic>
        <p:nvPicPr>
          <p:cNvPr id="592" name="Google Shape;592;g20e05219fd1_0_180"/>
          <p:cNvPicPr preferRelativeResize="0"/>
          <p:nvPr/>
        </p:nvPicPr>
        <p:blipFill rotWithShape="1">
          <a:blip r:embed="rId3">
            <a:alphaModFix/>
          </a:blip>
          <a:srcRect b="0" l="0" r="0" t="0"/>
          <a:stretch/>
        </p:blipFill>
        <p:spPr>
          <a:xfrm>
            <a:off x="10729544" y="549534"/>
            <a:ext cx="666902" cy="1022583"/>
          </a:xfrm>
          <a:prstGeom prst="rect">
            <a:avLst/>
          </a:prstGeom>
          <a:noFill/>
          <a:ln>
            <a:noFill/>
          </a:ln>
        </p:spPr>
      </p:pic>
      <p:sp>
        <p:nvSpPr>
          <p:cNvPr id="593" name="Google Shape;593;g20e05219fd1_0_180"/>
          <p:cNvSpPr txBox="1"/>
          <p:nvPr/>
        </p:nvSpPr>
        <p:spPr>
          <a:xfrm>
            <a:off x="201725" y="172925"/>
            <a:ext cx="10713000" cy="13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CO" sz="4600">
                <a:solidFill>
                  <a:srgbClr val="FF9900"/>
                </a:solidFill>
                <a:latin typeface="Poppins"/>
                <a:ea typeface="Poppins"/>
                <a:cs typeface="Poppins"/>
                <a:sym typeface="Poppins"/>
              </a:rPr>
              <a:t>PLATAFORMA</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sz="1000">
              <a:solidFill>
                <a:schemeClr val="dk1"/>
              </a:solidFill>
              <a:latin typeface="Calibri"/>
              <a:ea typeface="Calibri"/>
              <a:cs typeface="Calibri"/>
              <a:sym typeface="Calibri"/>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p:txBody>
      </p:sp>
      <p:pic>
        <p:nvPicPr>
          <p:cNvPr id="594" name="Google Shape;594;g20e05219fd1_0_180"/>
          <p:cNvPicPr preferRelativeResize="0"/>
          <p:nvPr/>
        </p:nvPicPr>
        <p:blipFill>
          <a:blip r:embed="rId4">
            <a:alphaModFix/>
          </a:blip>
          <a:stretch>
            <a:fillRect/>
          </a:stretch>
        </p:blipFill>
        <p:spPr>
          <a:xfrm>
            <a:off x="2792325" y="1312802"/>
            <a:ext cx="6607344" cy="52858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pic>
        <p:nvPicPr>
          <p:cNvPr id="599" name="Google Shape;599;g20e05219fd1_3_441"/>
          <p:cNvPicPr preferRelativeResize="0"/>
          <p:nvPr/>
        </p:nvPicPr>
        <p:blipFill rotWithShape="1">
          <a:blip r:embed="rId3">
            <a:alphaModFix/>
          </a:blip>
          <a:srcRect b="0" l="0" r="0" t="0"/>
          <a:stretch/>
        </p:blipFill>
        <p:spPr>
          <a:xfrm>
            <a:off x="10729544" y="549534"/>
            <a:ext cx="666902" cy="1022583"/>
          </a:xfrm>
          <a:prstGeom prst="rect">
            <a:avLst/>
          </a:prstGeom>
          <a:noFill/>
          <a:ln>
            <a:noFill/>
          </a:ln>
        </p:spPr>
      </p:pic>
      <p:sp>
        <p:nvSpPr>
          <p:cNvPr id="600" name="Google Shape;600;g20e05219fd1_3_441"/>
          <p:cNvSpPr txBox="1"/>
          <p:nvPr/>
        </p:nvSpPr>
        <p:spPr>
          <a:xfrm>
            <a:off x="201725" y="172925"/>
            <a:ext cx="10713000" cy="13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CO" sz="4600">
                <a:solidFill>
                  <a:srgbClr val="FF9900"/>
                </a:solidFill>
                <a:latin typeface="Poppins"/>
                <a:ea typeface="Poppins"/>
                <a:cs typeface="Poppins"/>
                <a:sym typeface="Poppins"/>
              </a:rPr>
              <a:t>PLATAFORMA</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sz="1000">
              <a:solidFill>
                <a:schemeClr val="dk1"/>
              </a:solidFill>
              <a:latin typeface="Calibri"/>
              <a:ea typeface="Calibri"/>
              <a:cs typeface="Calibri"/>
              <a:sym typeface="Calibri"/>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p:txBody>
      </p:sp>
      <p:pic>
        <p:nvPicPr>
          <p:cNvPr id="601" name="Google Shape;601;g20e05219fd1_3_441"/>
          <p:cNvPicPr preferRelativeResize="0"/>
          <p:nvPr/>
        </p:nvPicPr>
        <p:blipFill>
          <a:blip r:embed="rId4">
            <a:alphaModFix/>
          </a:blip>
          <a:stretch>
            <a:fillRect/>
          </a:stretch>
        </p:blipFill>
        <p:spPr>
          <a:xfrm>
            <a:off x="3059337" y="1373950"/>
            <a:ext cx="6073325" cy="49798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pic>
        <p:nvPicPr>
          <p:cNvPr id="606" name="Google Shape;606;g26a15a05cc2_0_97"/>
          <p:cNvPicPr preferRelativeResize="0"/>
          <p:nvPr/>
        </p:nvPicPr>
        <p:blipFill rotWithShape="1">
          <a:blip r:embed="rId3">
            <a:alphaModFix/>
          </a:blip>
          <a:srcRect b="0" l="0" r="0" t="0"/>
          <a:stretch/>
        </p:blipFill>
        <p:spPr>
          <a:xfrm>
            <a:off x="10729544" y="549534"/>
            <a:ext cx="666902" cy="1022583"/>
          </a:xfrm>
          <a:prstGeom prst="rect">
            <a:avLst/>
          </a:prstGeom>
          <a:noFill/>
          <a:ln>
            <a:noFill/>
          </a:ln>
        </p:spPr>
      </p:pic>
      <p:sp>
        <p:nvSpPr>
          <p:cNvPr id="607" name="Google Shape;607;g26a15a05cc2_0_97"/>
          <p:cNvSpPr txBox="1"/>
          <p:nvPr/>
        </p:nvSpPr>
        <p:spPr>
          <a:xfrm>
            <a:off x="201725" y="172925"/>
            <a:ext cx="9912300" cy="13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CO" sz="4600">
                <a:solidFill>
                  <a:srgbClr val="FF9900"/>
                </a:solidFill>
                <a:latin typeface="Poppins"/>
                <a:ea typeface="Poppins"/>
                <a:cs typeface="Poppins"/>
                <a:sym typeface="Poppins"/>
              </a:rPr>
              <a:t>BIBLIOGRAFÍA</a:t>
            </a:r>
            <a:endParaRPr b="1" sz="4600">
              <a:solidFill>
                <a:srgbClr val="FF9900"/>
              </a:solidFill>
              <a:latin typeface="Poppins"/>
              <a:ea typeface="Poppins"/>
              <a:cs typeface="Poppins"/>
              <a:sym typeface="Poppins"/>
            </a:endParaRPr>
          </a:p>
        </p:txBody>
      </p:sp>
      <p:sp>
        <p:nvSpPr>
          <p:cNvPr id="608" name="Google Shape;608;g26a15a05cc2_0_97"/>
          <p:cNvSpPr txBox="1"/>
          <p:nvPr/>
        </p:nvSpPr>
        <p:spPr>
          <a:xfrm>
            <a:off x="360200" y="2161125"/>
            <a:ext cx="11036400" cy="42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CO" sz="1700">
                <a:solidFill>
                  <a:schemeClr val="dk1"/>
                </a:solidFill>
                <a:latin typeface="Calibri"/>
                <a:ea typeface="Calibri"/>
                <a:cs typeface="Calibri"/>
                <a:sym typeface="Calibri"/>
              </a:rPr>
              <a:t>[1]  JEFFER SNEIDER, A. L. (2020). SISTEMA CIBERFÍSICO PARA LA SIMULACIÓN DE MÚLTIPLES BOMBAS CENTRÍFUGAS EN CONFIGURACIÓN VARIABLE MEDIANTE TECNOLOGÍAS DE INDUSTRIA 4.0 [Proyecto de grado inédita]. UNIVERSIDAD AUTÓNOMA DE BUCARAMANGA.</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s-CO" sz="1700">
                <a:solidFill>
                  <a:schemeClr val="dk1"/>
                </a:solidFill>
                <a:latin typeface="Calibri"/>
                <a:ea typeface="Calibri"/>
                <a:cs typeface="Calibri"/>
                <a:sym typeface="Calibri"/>
              </a:rPr>
              <a:t>[2]  SÁNCHEZ A, S., &amp; GIRALDO, E. (2008). MODELADO DEL MOTOR DE INDUCCIÓN EN EL SISTEMA DE COORDENADAS DE CAMPO ORIENTADO DEL FLUJO DE ROTOR. (No 39), pp 89–93.</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s-CO" sz="1700">
                <a:solidFill>
                  <a:schemeClr val="dk1"/>
                </a:solidFill>
                <a:latin typeface="Calibri"/>
                <a:ea typeface="Calibri"/>
                <a:cs typeface="Calibri"/>
                <a:sym typeface="Calibri"/>
              </a:rPr>
              <a:t>[3]  GONZÁLEZ ACEVEDO, H. (2008). MODELO, SIMULACIÓN Y CONTROL DE UN SISTEMA DE GENERACIÓN EÓLICO. Universidad Industrial de Santander.</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s-CO" sz="1700">
                <a:solidFill>
                  <a:schemeClr val="dk1"/>
                </a:solidFill>
                <a:latin typeface="Calibri"/>
                <a:ea typeface="Calibri"/>
                <a:cs typeface="Calibri"/>
                <a:sym typeface="Calibri"/>
              </a:rPr>
              <a:t>[4]  Model dynamics of three-phase asynchronous machine, also known as induction machine,in SI or pu units - Simulink- MathWorks América Latina. (s.f.). MathWorks - Creadores de MATLAB y Simulink - MATLAB y Simulink - MATLAB &amp; Simulink. https://la.mathworks.com/help/sps/powersys/ref/asynchronousmachine.html</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s-CO" sz="1700">
                <a:solidFill>
                  <a:schemeClr val="dk1"/>
                </a:solidFill>
                <a:latin typeface="Calibri"/>
                <a:ea typeface="Calibri"/>
                <a:cs typeface="Calibri"/>
                <a:sym typeface="Calibri"/>
              </a:rPr>
              <a:t>[5]  Gómez Sánchez, J. C. (2016). Caracterización, obtención y validación del modelo dinámico de un motor de inducción para tracción eléctrica, según la IEC 60034 [TRABAJO FIN DE GRADO inédito]. UNIVERSIDAD POLITÉCNICA DE CARTAGENA.</a:t>
            </a:r>
            <a:endParaRPr sz="1700">
              <a:solidFill>
                <a:schemeClr val="dk1"/>
              </a:solidFill>
              <a:latin typeface="Calibri"/>
              <a:ea typeface="Calibri"/>
              <a:cs typeface="Calibri"/>
              <a:sym typeface="Calibri"/>
            </a:endParaRPr>
          </a:p>
          <a:p>
            <a:pPr indent="0" lvl="0" marL="0" rtl="0" algn="l">
              <a:spcBef>
                <a:spcPts val="0"/>
              </a:spcBef>
              <a:spcAft>
                <a:spcPts val="0"/>
              </a:spcAft>
              <a:buNone/>
            </a:pPr>
            <a:r>
              <a:t/>
            </a:r>
            <a:endParaRPr sz="1700">
              <a:solidFill>
                <a:schemeClr val="dk1"/>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pic>
        <p:nvPicPr>
          <p:cNvPr id="613" name="Google Shape;613;p4"/>
          <p:cNvPicPr preferRelativeResize="0"/>
          <p:nvPr/>
        </p:nvPicPr>
        <p:blipFill rotWithShape="1">
          <a:blip r:embed="rId3">
            <a:alphaModFix/>
          </a:blip>
          <a:srcRect b="0" l="0" r="0" t="0"/>
          <a:stretch/>
        </p:blipFill>
        <p:spPr>
          <a:xfrm>
            <a:off x="2467" y="0"/>
            <a:ext cx="12187066" cy="6858000"/>
          </a:xfrm>
          <a:prstGeom prst="rect">
            <a:avLst/>
          </a:prstGeom>
          <a:noFill/>
          <a:ln>
            <a:noFill/>
          </a:ln>
        </p:spPr>
      </p:pic>
      <p:pic>
        <p:nvPicPr>
          <p:cNvPr id="614" name="Google Shape;614;p4"/>
          <p:cNvPicPr preferRelativeResize="0"/>
          <p:nvPr/>
        </p:nvPicPr>
        <p:blipFill rotWithShape="1">
          <a:blip r:embed="rId4">
            <a:alphaModFix/>
          </a:blip>
          <a:srcRect b="0" l="0" r="0" t="0"/>
          <a:stretch/>
        </p:blipFill>
        <p:spPr>
          <a:xfrm>
            <a:off x="4129842" y="2118719"/>
            <a:ext cx="3932315" cy="1219553"/>
          </a:xfrm>
          <a:prstGeom prst="rect">
            <a:avLst/>
          </a:prstGeom>
          <a:noFill/>
          <a:ln>
            <a:noFill/>
          </a:ln>
        </p:spPr>
      </p:pic>
      <p:pic>
        <p:nvPicPr>
          <p:cNvPr id="615" name="Google Shape;615;p4"/>
          <p:cNvPicPr preferRelativeResize="0"/>
          <p:nvPr/>
        </p:nvPicPr>
        <p:blipFill rotWithShape="1">
          <a:blip r:embed="rId5">
            <a:alphaModFix/>
          </a:blip>
          <a:srcRect b="0" l="0" r="0" t="0"/>
          <a:stretch/>
        </p:blipFill>
        <p:spPr>
          <a:xfrm>
            <a:off x="1659255" y="5383529"/>
            <a:ext cx="516255" cy="516255"/>
          </a:xfrm>
          <a:prstGeom prst="rect">
            <a:avLst/>
          </a:prstGeom>
          <a:noFill/>
          <a:ln>
            <a:noFill/>
          </a:ln>
        </p:spPr>
      </p:pic>
      <p:sp>
        <p:nvSpPr>
          <p:cNvPr id="616" name="Google Shape;616;p4"/>
          <p:cNvSpPr txBox="1"/>
          <p:nvPr/>
        </p:nvSpPr>
        <p:spPr>
          <a:xfrm>
            <a:off x="2352908" y="5456990"/>
            <a:ext cx="177003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lt1"/>
                </a:solidFill>
                <a:latin typeface="Poppins"/>
                <a:ea typeface="Poppins"/>
                <a:cs typeface="Poppins"/>
                <a:sym typeface="Poppins"/>
              </a:rPr>
              <a:t>@unab.online</a:t>
            </a:r>
            <a:endParaRPr b="0" i="0" sz="1400" u="none" cap="none" strike="noStrike">
              <a:solidFill>
                <a:srgbClr val="000000"/>
              </a:solidFill>
              <a:latin typeface="Arial"/>
              <a:ea typeface="Arial"/>
              <a:cs typeface="Arial"/>
              <a:sym typeface="Arial"/>
            </a:endParaRPr>
          </a:p>
        </p:txBody>
      </p:sp>
      <p:pic>
        <p:nvPicPr>
          <p:cNvPr id="617" name="Google Shape;617;p4"/>
          <p:cNvPicPr preferRelativeResize="0"/>
          <p:nvPr/>
        </p:nvPicPr>
        <p:blipFill rotWithShape="1">
          <a:blip r:embed="rId6">
            <a:alphaModFix/>
          </a:blip>
          <a:srcRect b="0" l="0" r="0" t="0"/>
          <a:stretch/>
        </p:blipFill>
        <p:spPr>
          <a:xfrm>
            <a:off x="5084826" y="5383528"/>
            <a:ext cx="516255" cy="516255"/>
          </a:xfrm>
          <a:prstGeom prst="rect">
            <a:avLst/>
          </a:prstGeom>
          <a:noFill/>
          <a:ln>
            <a:noFill/>
          </a:ln>
        </p:spPr>
      </p:pic>
      <p:sp>
        <p:nvSpPr>
          <p:cNvPr id="618" name="Google Shape;618;p4"/>
          <p:cNvSpPr txBox="1"/>
          <p:nvPr/>
        </p:nvSpPr>
        <p:spPr>
          <a:xfrm>
            <a:off x="5737287" y="5456990"/>
            <a:ext cx="189186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lt1"/>
                </a:solidFill>
                <a:latin typeface="Poppins"/>
                <a:ea typeface="Poppins"/>
                <a:cs typeface="Poppins"/>
                <a:sym typeface="Poppins"/>
              </a:rPr>
              <a:t>@unab_online</a:t>
            </a:r>
            <a:endParaRPr b="0" i="0" sz="1400" u="none" cap="none" strike="noStrike">
              <a:solidFill>
                <a:srgbClr val="000000"/>
              </a:solidFill>
              <a:latin typeface="Arial"/>
              <a:ea typeface="Arial"/>
              <a:cs typeface="Arial"/>
              <a:sym typeface="Arial"/>
            </a:endParaRPr>
          </a:p>
        </p:txBody>
      </p:sp>
      <p:pic>
        <p:nvPicPr>
          <p:cNvPr id="619" name="Google Shape;619;p4"/>
          <p:cNvPicPr preferRelativeResize="0"/>
          <p:nvPr/>
        </p:nvPicPr>
        <p:blipFill rotWithShape="1">
          <a:blip r:embed="rId7">
            <a:alphaModFix/>
          </a:blip>
          <a:srcRect b="0" l="0" r="0" t="0"/>
          <a:stretch/>
        </p:blipFill>
        <p:spPr>
          <a:xfrm>
            <a:off x="8357237" y="5383529"/>
            <a:ext cx="516255" cy="516255"/>
          </a:xfrm>
          <a:prstGeom prst="rect">
            <a:avLst/>
          </a:prstGeom>
          <a:noFill/>
          <a:ln>
            <a:noFill/>
          </a:ln>
        </p:spPr>
      </p:pic>
      <p:sp>
        <p:nvSpPr>
          <p:cNvPr id="620" name="Google Shape;620;p4"/>
          <p:cNvSpPr txBox="1"/>
          <p:nvPr/>
        </p:nvSpPr>
        <p:spPr>
          <a:xfrm>
            <a:off x="9246204" y="5456990"/>
            <a:ext cx="189186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lt1"/>
                </a:solidFill>
                <a:latin typeface="Poppins"/>
                <a:ea typeface="Poppins"/>
                <a:cs typeface="Poppins"/>
                <a:sym typeface="Poppins"/>
              </a:rPr>
              <a:t>@unab_online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g1f54feb0298_0_7"/>
          <p:cNvPicPr preferRelativeResize="0"/>
          <p:nvPr/>
        </p:nvPicPr>
        <p:blipFill rotWithShape="1">
          <a:blip r:embed="rId3">
            <a:alphaModFix/>
          </a:blip>
          <a:srcRect b="0" l="0" r="0" t="0"/>
          <a:stretch/>
        </p:blipFill>
        <p:spPr>
          <a:xfrm>
            <a:off x="10729544" y="549534"/>
            <a:ext cx="666902" cy="1022583"/>
          </a:xfrm>
          <a:prstGeom prst="rect">
            <a:avLst/>
          </a:prstGeom>
          <a:noFill/>
          <a:ln>
            <a:noFill/>
          </a:ln>
        </p:spPr>
      </p:pic>
      <p:sp>
        <p:nvSpPr>
          <p:cNvPr id="121" name="Google Shape;121;g1f54feb0298_0_7"/>
          <p:cNvSpPr txBox="1"/>
          <p:nvPr/>
        </p:nvSpPr>
        <p:spPr>
          <a:xfrm>
            <a:off x="201725" y="172925"/>
            <a:ext cx="9912300" cy="13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CO" sz="4600">
                <a:solidFill>
                  <a:srgbClr val="FF9900"/>
                </a:solidFill>
                <a:latin typeface="Poppins"/>
                <a:ea typeface="Poppins"/>
                <a:cs typeface="Poppins"/>
                <a:sym typeface="Poppins"/>
              </a:rPr>
              <a:t>MARCO </a:t>
            </a:r>
            <a:r>
              <a:rPr b="1" lang="es-CO" sz="4600">
                <a:solidFill>
                  <a:srgbClr val="FF9900"/>
                </a:solidFill>
                <a:latin typeface="Poppins"/>
                <a:ea typeface="Poppins"/>
                <a:cs typeface="Poppins"/>
                <a:sym typeface="Poppins"/>
              </a:rPr>
              <a:t>TEÓRICO</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p:txBody>
      </p:sp>
      <p:sp>
        <p:nvSpPr>
          <p:cNvPr id="122" name="Google Shape;122;g1f54feb0298_0_7"/>
          <p:cNvSpPr txBox="1"/>
          <p:nvPr/>
        </p:nvSpPr>
        <p:spPr>
          <a:xfrm>
            <a:off x="360200" y="2161125"/>
            <a:ext cx="5874300" cy="4221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s-CO" sz="2100">
                <a:solidFill>
                  <a:schemeClr val="dk1"/>
                </a:solidFill>
                <a:latin typeface="Calibri"/>
                <a:ea typeface="Calibri"/>
                <a:cs typeface="Calibri"/>
                <a:sym typeface="Calibri"/>
              </a:rPr>
              <a:t>Los procesos de llenado de envases pueden llevarse a cabo de forma manual, semiautomática o  completamente automática, según los requisitos específicos y los recursos económicos disponibles.</a:t>
            </a:r>
            <a:endParaRPr sz="2100">
              <a:solidFill>
                <a:schemeClr val="dk1"/>
              </a:solidFill>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rPr lang="es-CO" sz="2100">
                <a:solidFill>
                  <a:schemeClr val="dk1"/>
                </a:solidFill>
                <a:latin typeface="Calibri"/>
                <a:ea typeface="Calibri"/>
                <a:cs typeface="Calibri"/>
                <a:sym typeface="Calibri"/>
              </a:rPr>
              <a:t>Para la etapa de llenado, el factor más determinante para seleccionar el tipo de llenadora es la producción deseada. A continuación, se detallan tres tipos de llenadoras en función de su capacidad y características:</a:t>
            </a:r>
            <a:endParaRPr sz="2100">
              <a:solidFill>
                <a:schemeClr val="dk1"/>
              </a:solidFill>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t/>
            </a:r>
            <a:endParaRPr sz="2100">
              <a:solidFill>
                <a:schemeClr val="dk1"/>
              </a:solidFill>
              <a:latin typeface="Calibri"/>
              <a:ea typeface="Calibri"/>
              <a:cs typeface="Calibri"/>
              <a:sym typeface="Calibri"/>
            </a:endParaRPr>
          </a:p>
          <a:p>
            <a:pPr indent="0" lvl="0" marL="0" rtl="0" algn="just">
              <a:spcBef>
                <a:spcPts val="0"/>
              </a:spcBef>
              <a:spcAft>
                <a:spcPts val="0"/>
              </a:spcAft>
              <a:buNone/>
            </a:pPr>
            <a:r>
              <a:t/>
            </a:r>
            <a:endParaRPr sz="2100">
              <a:solidFill>
                <a:schemeClr val="dk1"/>
              </a:solidFill>
              <a:latin typeface="Calibri"/>
              <a:ea typeface="Calibri"/>
              <a:cs typeface="Calibri"/>
              <a:sym typeface="Calibri"/>
            </a:endParaRPr>
          </a:p>
        </p:txBody>
      </p:sp>
      <p:pic>
        <p:nvPicPr>
          <p:cNvPr id="123" name="Google Shape;123;g1f54feb0298_0_7"/>
          <p:cNvPicPr preferRelativeResize="0"/>
          <p:nvPr/>
        </p:nvPicPr>
        <p:blipFill>
          <a:blip r:embed="rId4">
            <a:alphaModFix/>
          </a:blip>
          <a:stretch>
            <a:fillRect/>
          </a:stretch>
        </p:blipFill>
        <p:spPr>
          <a:xfrm>
            <a:off x="6692725" y="1237713"/>
            <a:ext cx="2571750" cy="2695575"/>
          </a:xfrm>
          <a:prstGeom prst="rect">
            <a:avLst/>
          </a:prstGeom>
          <a:noFill/>
          <a:ln>
            <a:noFill/>
          </a:ln>
        </p:spPr>
      </p:pic>
      <p:pic>
        <p:nvPicPr>
          <p:cNvPr id="124" name="Google Shape;124;g1f54feb0298_0_7"/>
          <p:cNvPicPr preferRelativeResize="0"/>
          <p:nvPr/>
        </p:nvPicPr>
        <p:blipFill>
          <a:blip r:embed="rId5">
            <a:alphaModFix/>
          </a:blip>
          <a:stretch>
            <a:fillRect/>
          </a:stretch>
        </p:blipFill>
        <p:spPr>
          <a:xfrm>
            <a:off x="6289125" y="4116638"/>
            <a:ext cx="3048000" cy="2505075"/>
          </a:xfrm>
          <a:prstGeom prst="rect">
            <a:avLst/>
          </a:prstGeom>
          <a:noFill/>
          <a:ln>
            <a:noFill/>
          </a:ln>
        </p:spPr>
      </p:pic>
      <p:pic>
        <p:nvPicPr>
          <p:cNvPr id="125" name="Google Shape;125;g1f54feb0298_0_7"/>
          <p:cNvPicPr preferRelativeResize="0"/>
          <p:nvPr/>
        </p:nvPicPr>
        <p:blipFill>
          <a:blip r:embed="rId6">
            <a:alphaModFix/>
          </a:blip>
          <a:stretch>
            <a:fillRect/>
          </a:stretch>
        </p:blipFill>
        <p:spPr>
          <a:xfrm>
            <a:off x="9264463" y="2243125"/>
            <a:ext cx="2314575" cy="2371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g1f54feb0298_0_43"/>
          <p:cNvPicPr preferRelativeResize="0"/>
          <p:nvPr/>
        </p:nvPicPr>
        <p:blipFill rotWithShape="1">
          <a:blip r:embed="rId3">
            <a:alphaModFix/>
          </a:blip>
          <a:srcRect b="0" l="0" r="0" t="0"/>
          <a:stretch/>
        </p:blipFill>
        <p:spPr>
          <a:xfrm>
            <a:off x="10729544" y="549534"/>
            <a:ext cx="666902" cy="1022583"/>
          </a:xfrm>
          <a:prstGeom prst="rect">
            <a:avLst/>
          </a:prstGeom>
          <a:noFill/>
          <a:ln>
            <a:noFill/>
          </a:ln>
        </p:spPr>
      </p:pic>
      <p:sp>
        <p:nvSpPr>
          <p:cNvPr id="131" name="Google Shape;131;g1f54feb0298_0_43"/>
          <p:cNvSpPr txBox="1"/>
          <p:nvPr/>
        </p:nvSpPr>
        <p:spPr>
          <a:xfrm>
            <a:off x="201725" y="172925"/>
            <a:ext cx="9912300" cy="13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CO" sz="4600">
                <a:solidFill>
                  <a:srgbClr val="FF9900"/>
                </a:solidFill>
                <a:latin typeface="Poppins"/>
                <a:ea typeface="Poppins"/>
                <a:cs typeface="Poppins"/>
                <a:sym typeface="Poppins"/>
              </a:rPr>
              <a:t>MARCO TEÓRICO</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p:txBody>
      </p:sp>
      <p:sp>
        <p:nvSpPr>
          <p:cNvPr id="132" name="Google Shape;132;g1f54feb0298_0_43"/>
          <p:cNvSpPr txBox="1"/>
          <p:nvPr/>
        </p:nvSpPr>
        <p:spPr>
          <a:xfrm>
            <a:off x="360200" y="2161125"/>
            <a:ext cx="5874300" cy="4221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CO" sz="2100">
                <a:solidFill>
                  <a:schemeClr val="dk1"/>
                </a:solidFill>
                <a:latin typeface="Calibri"/>
                <a:ea typeface="Calibri"/>
                <a:cs typeface="Calibri"/>
                <a:sym typeface="Calibri"/>
              </a:rPr>
              <a:t>Existen diversas formas de llevar a cabo el llenado de envases, cada una utilizando métodos distintos para dirigir el fluido hacia las boquillas de salida en condiciones deseadas. A continuación se describen algunas de las principales formas de llenado:</a:t>
            </a:r>
            <a:endParaRPr sz="2100">
              <a:solidFill>
                <a:schemeClr val="dk1"/>
              </a:solidFill>
              <a:latin typeface="Calibri"/>
              <a:ea typeface="Calibri"/>
              <a:cs typeface="Calibri"/>
              <a:sym typeface="Calibri"/>
            </a:endParaRPr>
          </a:p>
          <a:p>
            <a:pPr indent="0" lvl="0" marL="0" rtl="0" algn="just">
              <a:spcBef>
                <a:spcPts val="0"/>
              </a:spcBef>
              <a:spcAft>
                <a:spcPts val="0"/>
              </a:spcAft>
              <a:buNone/>
            </a:pPr>
            <a:r>
              <a:t/>
            </a:r>
            <a:endParaRPr sz="2100">
              <a:solidFill>
                <a:schemeClr val="dk1"/>
              </a:solidFill>
              <a:latin typeface="Calibri"/>
              <a:ea typeface="Calibri"/>
              <a:cs typeface="Calibri"/>
              <a:sym typeface="Calibri"/>
            </a:endParaRPr>
          </a:p>
          <a:p>
            <a:pPr indent="0" lvl="0" marL="0" rtl="0" algn="just">
              <a:spcBef>
                <a:spcPts val="0"/>
              </a:spcBef>
              <a:spcAft>
                <a:spcPts val="0"/>
              </a:spcAft>
              <a:buNone/>
            </a:pPr>
            <a:r>
              <a:t/>
            </a:r>
            <a:endParaRPr sz="2100">
              <a:solidFill>
                <a:schemeClr val="dk1"/>
              </a:solidFill>
              <a:latin typeface="Calibri"/>
              <a:ea typeface="Calibri"/>
              <a:cs typeface="Calibri"/>
              <a:sym typeface="Calibri"/>
            </a:endParaRPr>
          </a:p>
        </p:txBody>
      </p:sp>
      <p:pic>
        <p:nvPicPr>
          <p:cNvPr id="133" name="Google Shape;133;g1f54feb0298_0_43"/>
          <p:cNvPicPr preferRelativeResize="0"/>
          <p:nvPr/>
        </p:nvPicPr>
        <p:blipFill>
          <a:blip r:embed="rId4">
            <a:alphaModFix/>
          </a:blip>
          <a:stretch>
            <a:fillRect/>
          </a:stretch>
        </p:blipFill>
        <p:spPr>
          <a:xfrm>
            <a:off x="6386900" y="1724517"/>
            <a:ext cx="2752725" cy="2038350"/>
          </a:xfrm>
          <a:prstGeom prst="rect">
            <a:avLst/>
          </a:prstGeom>
          <a:noFill/>
          <a:ln>
            <a:noFill/>
          </a:ln>
        </p:spPr>
      </p:pic>
      <p:pic>
        <p:nvPicPr>
          <p:cNvPr id="134" name="Google Shape;134;g1f54feb0298_0_43"/>
          <p:cNvPicPr preferRelativeResize="0"/>
          <p:nvPr/>
        </p:nvPicPr>
        <p:blipFill>
          <a:blip r:embed="rId5">
            <a:alphaModFix/>
          </a:blip>
          <a:stretch>
            <a:fillRect/>
          </a:stretch>
        </p:blipFill>
        <p:spPr>
          <a:xfrm>
            <a:off x="6386900" y="3915267"/>
            <a:ext cx="2066925" cy="2314575"/>
          </a:xfrm>
          <a:prstGeom prst="rect">
            <a:avLst/>
          </a:prstGeom>
          <a:noFill/>
          <a:ln>
            <a:noFill/>
          </a:ln>
        </p:spPr>
      </p:pic>
      <p:pic>
        <p:nvPicPr>
          <p:cNvPr id="135" name="Google Shape;135;g1f54feb0298_0_43"/>
          <p:cNvPicPr preferRelativeResize="0"/>
          <p:nvPr/>
        </p:nvPicPr>
        <p:blipFill>
          <a:blip r:embed="rId6">
            <a:alphaModFix/>
          </a:blip>
          <a:stretch>
            <a:fillRect/>
          </a:stretch>
        </p:blipFill>
        <p:spPr>
          <a:xfrm>
            <a:off x="9292025" y="1724517"/>
            <a:ext cx="1771650" cy="2314575"/>
          </a:xfrm>
          <a:prstGeom prst="rect">
            <a:avLst/>
          </a:prstGeom>
          <a:noFill/>
          <a:ln>
            <a:noFill/>
          </a:ln>
        </p:spPr>
      </p:pic>
      <p:pic>
        <p:nvPicPr>
          <p:cNvPr id="136" name="Google Shape;136;g1f54feb0298_0_43"/>
          <p:cNvPicPr preferRelativeResize="0"/>
          <p:nvPr/>
        </p:nvPicPr>
        <p:blipFill>
          <a:blip r:embed="rId7">
            <a:alphaModFix/>
          </a:blip>
          <a:stretch>
            <a:fillRect/>
          </a:stretch>
        </p:blipFill>
        <p:spPr>
          <a:xfrm>
            <a:off x="9292025" y="4039092"/>
            <a:ext cx="2114550" cy="219075"/>
          </a:xfrm>
          <a:prstGeom prst="rect">
            <a:avLst/>
          </a:prstGeom>
          <a:noFill/>
          <a:ln>
            <a:noFill/>
          </a:ln>
        </p:spPr>
      </p:pic>
      <p:pic>
        <p:nvPicPr>
          <p:cNvPr id="137" name="Google Shape;137;g1f54feb0298_0_43"/>
          <p:cNvPicPr preferRelativeResize="0"/>
          <p:nvPr/>
        </p:nvPicPr>
        <p:blipFill>
          <a:blip r:embed="rId8">
            <a:alphaModFix/>
          </a:blip>
          <a:stretch>
            <a:fillRect/>
          </a:stretch>
        </p:blipFill>
        <p:spPr>
          <a:xfrm>
            <a:off x="9149150" y="4601242"/>
            <a:ext cx="2400300" cy="1781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g1f54feb0298_0_58"/>
          <p:cNvPicPr preferRelativeResize="0"/>
          <p:nvPr/>
        </p:nvPicPr>
        <p:blipFill rotWithShape="1">
          <a:blip r:embed="rId3">
            <a:alphaModFix/>
          </a:blip>
          <a:srcRect b="0" l="0" r="0" t="0"/>
          <a:stretch/>
        </p:blipFill>
        <p:spPr>
          <a:xfrm>
            <a:off x="10729544" y="549534"/>
            <a:ext cx="666902" cy="1022583"/>
          </a:xfrm>
          <a:prstGeom prst="rect">
            <a:avLst/>
          </a:prstGeom>
          <a:noFill/>
          <a:ln>
            <a:noFill/>
          </a:ln>
        </p:spPr>
      </p:pic>
      <p:sp>
        <p:nvSpPr>
          <p:cNvPr id="143" name="Google Shape;143;g1f54feb0298_0_58"/>
          <p:cNvSpPr txBox="1"/>
          <p:nvPr/>
        </p:nvSpPr>
        <p:spPr>
          <a:xfrm>
            <a:off x="201725" y="172925"/>
            <a:ext cx="9912300" cy="13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CO" sz="4600">
                <a:solidFill>
                  <a:srgbClr val="FF9900"/>
                </a:solidFill>
                <a:latin typeface="Poppins"/>
                <a:ea typeface="Poppins"/>
                <a:cs typeface="Poppins"/>
                <a:sym typeface="Poppins"/>
              </a:rPr>
              <a:t>MARCO TEÓRICO</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p:txBody>
      </p:sp>
      <p:sp>
        <p:nvSpPr>
          <p:cNvPr id="144" name="Google Shape;144;g1f54feb0298_0_58"/>
          <p:cNvSpPr txBox="1"/>
          <p:nvPr/>
        </p:nvSpPr>
        <p:spPr>
          <a:xfrm>
            <a:off x="360200" y="2161125"/>
            <a:ext cx="5874300" cy="4221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CO" sz="2100">
                <a:solidFill>
                  <a:schemeClr val="dk1"/>
                </a:solidFill>
                <a:latin typeface="Calibri"/>
                <a:ea typeface="Calibri"/>
                <a:cs typeface="Calibri"/>
                <a:sym typeface="Calibri"/>
              </a:rPr>
              <a:t>TIPOS DE MECANISMOS DE AVANCE</a:t>
            </a:r>
            <a:endParaRPr sz="2100">
              <a:solidFill>
                <a:schemeClr val="dk1"/>
              </a:solidFill>
              <a:latin typeface="Calibri"/>
              <a:ea typeface="Calibri"/>
              <a:cs typeface="Calibri"/>
              <a:sym typeface="Calibri"/>
            </a:endParaRPr>
          </a:p>
          <a:p>
            <a:pPr indent="0" lvl="0" marL="0" rtl="0" algn="just">
              <a:spcBef>
                <a:spcPts val="0"/>
              </a:spcBef>
              <a:spcAft>
                <a:spcPts val="0"/>
              </a:spcAft>
              <a:buNone/>
            </a:pPr>
            <a:r>
              <a:t/>
            </a:r>
            <a:endParaRPr sz="2100">
              <a:solidFill>
                <a:schemeClr val="dk1"/>
              </a:solidFill>
              <a:latin typeface="Calibri"/>
              <a:ea typeface="Calibri"/>
              <a:cs typeface="Calibri"/>
              <a:sym typeface="Calibri"/>
            </a:endParaRPr>
          </a:p>
          <a:p>
            <a:pPr indent="0" lvl="0" marL="0" rtl="0" algn="just">
              <a:spcBef>
                <a:spcPts val="0"/>
              </a:spcBef>
              <a:spcAft>
                <a:spcPts val="0"/>
              </a:spcAft>
              <a:buNone/>
            </a:pPr>
            <a:r>
              <a:t/>
            </a:r>
            <a:endParaRPr sz="2100">
              <a:solidFill>
                <a:schemeClr val="dk1"/>
              </a:solidFill>
              <a:latin typeface="Calibri"/>
              <a:ea typeface="Calibri"/>
              <a:cs typeface="Calibri"/>
              <a:sym typeface="Calibri"/>
            </a:endParaRPr>
          </a:p>
        </p:txBody>
      </p:sp>
      <p:pic>
        <p:nvPicPr>
          <p:cNvPr id="145" name="Google Shape;145;g1f54feb0298_0_58"/>
          <p:cNvPicPr preferRelativeResize="0"/>
          <p:nvPr/>
        </p:nvPicPr>
        <p:blipFill>
          <a:blip r:embed="rId4">
            <a:alphaModFix/>
          </a:blip>
          <a:stretch>
            <a:fillRect/>
          </a:stretch>
        </p:blipFill>
        <p:spPr>
          <a:xfrm>
            <a:off x="6386900" y="1724517"/>
            <a:ext cx="2247900" cy="1581150"/>
          </a:xfrm>
          <a:prstGeom prst="rect">
            <a:avLst/>
          </a:prstGeom>
          <a:noFill/>
          <a:ln>
            <a:noFill/>
          </a:ln>
        </p:spPr>
      </p:pic>
      <p:pic>
        <p:nvPicPr>
          <p:cNvPr id="146" name="Google Shape;146;g1f54feb0298_0_58"/>
          <p:cNvPicPr preferRelativeResize="0"/>
          <p:nvPr/>
        </p:nvPicPr>
        <p:blipFill>
          <a:blip r:embed="rId5">
            <a:alphaModFix/>
          </a:blip>
          <a:stretch>
            <a:fillRect/>
          </a:stretch>
        </p:blipFill>
        <p:spPr>
          <a:xfrm>
            <a:off x="2609500" y="3433617"/>
            <a:ext cx="2952750" cy="2752725"/>
          </a:xfrm>
          <a:prstGeom prst="rect">
            <a:avLst/>
          </a:prstGeom>
          <a:noFill/>
          <a:ln>
            <a:noFill/>
          </a:ln>
        </p:spPr>
      </p:pic>
      <p:pic>
        <p:nvPicPr>
          <p:cNvPr id="147" name="Google Shape;147;g1f54feb0298_0_58"/>
          <p:cNvPicPr preferRelativeResize="0"/>
          <p:nvPr/>
        </p:nvPicPr>
        <p:blipFill>
          <a:blip r:embed="rId6">
            <a:alphaModFix/>
          </a:blip>
          <a:stretch>
            <a:fillRect/>
          </a:stretch>
        </p:blipFill>
        <p:spPr>
          <a:xfrm>
            <a:off x="7364850" y="3763692"/>
            <a:ext cx="3171825" cy="1924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g1f54feb0298_0_33"/>
          <p:cNvPicPr preferRelativeResize="0"/>
          <p:nvPr/>
        </p:nvPicPr>
        <p:blipFill rotWithShape="1">
          <a:blip r:embed="rId3">
            <a:alphaModFix/>
          </a:blip>
          <a:srcRect b="0" l="0" r="0" t="0"/>
          <a:stretch/>
        </p:blipFill>
        <p:spPr>
          <a:xfrm>
            <a:off x="10729544" y="549534"/>
            <a:ext cx="666902" cy="1022583"/>
          </a:xfrm>
          <a:prstGeom prst="rect">
            <a:avLst/>
          </a:prstGeom>
          <a:noFill/>
          <a:ln>
            <a:noFill/>
          </a:ln>
        </p:spPr>
      </p:pic>
      <p:sp>
        <p:nvSpPr>
          <p:cNvPr id="153" name="Google Shape;153;g1f54feb0298_0_33"/>
          <p:cNvSpPr txBox="1"/>
          <p:nvPr/>
        </p:nvSpPr>
        <p:spPr>
          <a:xfrm>
            <a:off x="201725" y="172925"/>
            <a:ext cx="9912300" cy="13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CO" sz="4600">
                <a:solidFill>
                  <a:srgbClr val="FF9900"/>
                </a:solidFill>
                <a:latin typeface="Poppins"/>
                <a:ea typeface="Poppins"/>
                <a:cs typeface="Poppins"/>
                <a:sym typeface="Poppins"/>
              </a:rPr>
              <a:t>MARCO TEÓRICO</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a:p>
            <a:pPr indent="0" lvl="0" marL="0" rtl="0" algn="l">
              <a:spcBef>
                <a:spcPts val="0"/>
              </a:spcBef>
              <a:spcAft>
                <a:spcPts val="0"/>
              </a:spcAft>
              <a:buNone/>
            </a:pPr>
            <a:r>
              <a:t/>
            </a:r>
            <a:endParaRPr b="1" sz="4600">
              <a:solidFill>
                <a:srgbClr val="FF9900"/>
              </a:solidFill>
              <a:latin typeface="Poppins"/>
              <a:ea typeface="Poppins"/>
              <a:cs typeface="Poppins"/>
              <a:sym typeface="Poppins"/>
            </a:endParaRPr>
          </a:p>
        </p:txBody>
      </p:sp>
      <p:sp>
        <p:nvSpPr>
          <p:cNvPr id="154" name="Google Shape;154;g1f54feb0298_0_33"/>
          <p:cNvSpPr txBox="1"/>
          <p:nvPr/>
        </p:nvSpPr>
        <p:spPr>
          <a:xfrm>
            <a:off x="360200" y="2161125"/>
            <a:ext cx="5091900" cy="4221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s-CO" sz="2300">
                <a:solidFill>
                  <a:schemeClr val="dk1"/>
                </a:solidFill>
                <a:latin typeface="Calibri"/>
                <a:ea typeface="Calibri"/>
                <a:cs typeface="Calibri"/>
                <a:sym typeface="Calibri"/>
              </a:rPr>
              <a:t>El sistema hidráulico de la máquina llenadora se encarga del transporte del fluido desde un recipiente de almacenamiento hasta la salida de las boquillas para realizar el llenado de los envases según las necesidades específicas.</a:t>
            </a:r>
            <a:endParaRPr sz="1900">
              <a:solidFill>
                <a:schemeClr val="dk1"/>
              </a:solidFill>
              <a:latin typeface="Calibri"/>
              <a:ea typeface="Calibri"/>
              <a:cs typeface="Calibri"/>
              <a:sym typeface="Calibri"/>
            </a:endParaRPr>
          </a:p>
          <a:p>
            <a:pPr indent="0" lvl="0" marL="0" rtl="0" algn="just">
              <a:spcBef>
                <a:spcPts val="0"/>
              </a:spcBef>
              <a:spcAft>
                <a:spcPts val="0"/>
              </a:spcAft>
              <a:buNone/>
            </a:pPr>
            <a:r>
              <a:t/>
            </a:r>
            <a:endParaRPr sz="2300">
              <a:solidFill>
                <a:schemeClr val="dk1"/>
              </a:solidFill>
              <a:latin typeface="Calibri"/>
              <a:ea typeface="Calibri"/>
              <a:cs typeface="Calibri"/>
              <a:sym typeface="Calibri"/>
            </a:endParaRPr>
          </a:p>
        </p:txBody>
      </p:sp>
      <p:pic>
        <p:nvPicPr>
          <p:cNvPr id="155" name="Google Shape;155;g1f54feb0298_0_33"/>
          <p:cNvPicPr preferRelativeResize="0"/>
          <p:nvPr/>
        </p:nvPicPr>
        <p:blipFill>
          <a:blip r:embed="rId4">
            <a:alphaModFix/>
          </a:blip>
          <a:stretch>
            <a:fillRect/>
          </a:stretch>
        </p:blipFill>
        <p:spPr>
          <a:xfrm>
            <a:off x="5526113" y="2200075"/>
            <a:ext cx="6200775" cy="4143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2023-09-28T22:45:16Z</dcterms:created>
  <dc:creator>Maria Kamila Escobar Aguilar</dc:creator>
</cp:coreProperties>
</file>